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15"/>
  </p:notesMasterIdLst>
  <p:sldIdLst>
    <p:sldId id="2076136309" r:id="rId5"/>
    <p:sldId id="2076136293" r:id="rId6"/>
    <p:sldId id="2076136249" r:id="rId7"/>
    <p:sldId id="2076136305" r:id="rId8"/>
    <p:sldId id="2076136306" r:id="rId9"/>
    <p:sldId id="2076136307" r:id="rId10"/>
    <p:sldId id="2076136308" r:id="rId11"/>
    <p:sldId id="2076136252" r:id="rId12"/>
    <p:sldId id="2076136245" r:id="rId13"/>
    <p:sldId id="2076136303" r:id="rId14"/>
  </p:sldIdLst>
  <p:sldSz cx="20105688" cy="11309350"/>
  <p:notesSz cx="6799263" cy="9929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07" userDrawn="1">
          <p15:clr>
            <a:srgbClr val="A4A3A4"/>
          </p15:clr>
        </p15:guide>
        <p15:guide id="2" pos="44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C2F"/>
    <a:srgbClr val="B8BAB7"/>
    <a:srgbClr val="6DEDEE"/>
    <a:srgbClr val="8DF8C8"/>
    <a:srgbClr val="77F0E3"/>
    <a:srgbClr val="B9B9B9"/>
    <a:srgbClr val="9DFDB4"/>
    <a:srgbClr val="FF3300"/>
    <a:srgbClr val="9DFDBA"/>
    <a:srgbClr val="2A55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491A4E-FF62-442B-9725-61BBE443F137}" v="96" dt="2023-11-13T12:52:45.04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2" d="100"/>
          <a:sy n="42" d="100"/>
        </p:scale>
        <p:origin x="374" y="106"/>
      </p:cViewPr>
      <p:guideLst>
        <p:guide orient="horz" pos="3607"/>
        <p:guide pos="44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ic Dusan (PSLO - SI/Ljubljana)" userId="f678c1d8-cec4-45f7-881b-3eb51ca1b97e" providerId="ADAL" clId="{CE491A4E-FF62-442B-9725-61BBE443F137}"/>
    <pc:docChg chg="undo custSel addSld delSld modSld sldOrd">
      <pc:chgData name="Lukic Dusan (PSLO - SI/Ljubljana)" userId="f678c1d8-cec4-45f7-881b-3eb51ca1b97e" providerId="ADAL" clId="{CE491A4E-FF62-442B-9725-61BBE443F137}" dt="2023-11-13T12:53:05.797" v="1637" actId="208"/>
      <pc:docMkLst>
        <pc:docMk/>
      </pc:docMkLst>
      <pc:sldChg chg="del">
        <pc:chgData name="Lukic Dusan (PSLO - SI/Ljubljana)" userId="f678c1d8-cec4-45f7-881b-3eb51ca1b97e" providerId="ADAL" clId="{CE491A4E-FF62-442B-9725-61BBE443F137}" dt="2023-11-13T10:48:09.040" v="3" actId="47"/>
        <pc:sldMkLst>
          <pc:docMk/>
          <pc:sldMk cId="1918561921" sldId="257"/>
        </pc:sldMkLst>
      </pc:sldChg>
      <pc:sldChg chg="del">
        <pc:chgData name="Lukic Dusan (PSLO - SI/Ljubljana)" userId="f678c1d8-cec4-45f7-881b-3eb51ca1b97e" providerId="ADAL" clId="{CE491A4E-FF62-442B-9725-61BBE443F137}" dt="2023-11-13T10:48:09.040" v="3" actId="47"/>
        <pc:sldMkLst>
          <pc:docMk/>
          <pc:sldMk cId="269749289" sldId="265"/>
        </pc:sldMkLst>
      </pc:sldChg>
      <pc:sldChg chg="del">
        <pc:chgData name="Lukic Dusan (PSLO - SI/Ljubljana)" userId="f678c1d8-cec4-45f7-881b-3eb51ca1b97e" providerId="ADAL" clId="{CE491A4E-FF62-442B-9725-61BBE443F137}" dt="2023-11-13T10:48:09.040" v="3" actId="47"/>
        <pc:sldMkLst>
          <pc:docMk/>
          <pc:sldMk cId="71914541" sldId="268"/>
        </pc:sldMkLst>
      </pc:sldChg>
      <pc:sldChg chg="del">
        <pc:chgData name="Lukic Dusan (PSLO - SI/Ljubljana)" userId="f678c1d8-cec4-45f7-881b-3eb51ca1b97e" providerId="ADAL" clId="{CE491A4E-FF62-442B-9725-61BBE443F137}" dt="2023-11-13T10:48:09.040" v="3" actId="47"/>
        <pc:sldMkLst>
          <pc:docMk/>
          <pc:sldMk cId="2176497506" sldId="271"/>
        </pc:sldMkLst>
      </pc:sldChg>
      <pc:sldChg chg="del">
        <pc:chgData name="Lukic Dusan (PSLO - SI/Ljubljana)" userId="f678c1d8-cec4-45f7-881b-3eb51ca1b97e" providerId="ADAL" clId="{CE491A4E-FF62-442B-9725-61BBE443F137}" dt="2023-11-13T10:48:09.040" v="3" actId="47"/>
        <pc:sldMkLst>
          <pc:docMk/>
          <pc:sldMk cId="2770786392" sldId="272"/>
        </pc:sldMkLst>
      </pc:sldChg>
      <pc:sldChg chg="del">
        <pc:chgData name="Lukic Dusan (PSLO - SI/Ljubljana)" userId="f678c1d8-cec4-45f7-881b-3eb51ca1b97e" providerId="ADAL" clId="{CE491A4E-FF62-442B-9725-61BBE443F137}" dt="2023-11-13T10:48:09.040" v="3" actId="47"/>
        <pc:sldMkLst>
          <pc:docMk/>
          <pc:sldMk cId="1180652930" sldId="276"/>
        </pc:sldMkLst>
      </pc:sldChg>
      <pc:sldChg chg="del">
        <pc:chgData name="Lukic Dusan (PSLO - SI/Ljubljana)" userId="f678c1d8-cec4-45f7-881b-3eb51ca1b97e" providerId="ADAL" clId="{CE491A4E-FF62-442B-9725-61BBE443F137}" dt="2023-11-13T10:48:09.040" v="3" actId="47"/>
        <pc:sldMkLst>
          <pc:docMk/>
          <pc:sldMk cId="2960977779" sldId="277"/>
        </pc:sldMkLst>
      </pc:sldChg>
      <pc:sldChg chg="del">
        <pc:chgData name="Lukic Dusan (PSLO - SI/Ljubljana)" userId="f678c1d8-cec4-45f7-881b-3eb51ca1b97e" providerId="ADAL" clId="{CE491A4E-FF62-442B-9725-61BBE443F137}" dt="2023-11-13T10:48:40.523" v="4" actId="47"/>
        <pc:sldMkLst>
          <pc:docMk/>
          <pc:sldMk cId="1477932305" sldId="278"/>
        </pc:sldMkLst>
      </pc:sldChg>
      <pc:sldChg chg="del">
        <pc:chgData name="Lukic Dusan (PSLO - SI/Ljubljana)" userId="f678c1d8-cec4-45f7-881b-3eb51ca1b97e" providerId="ADAL" clId="{CE491A4E-FF62-442B-9725-61BBE443F137}" dt="2023-11-13T10:48:09.040" v="3" actId="47"/>
        <pc:sldMkLst>
          <pc:docMk/>
          <pc:sldMk cId="1294124547" sldId="279"/>
        </pc:sldMkLst>
      </pc:sldChg>
      <pc:sldChg chg="del">
        <pc:chgData name="Lukic Dusan (PSLO - SI/Ljubljana)" userId="f678c1d8-cec4-45f7-881b-3eb51ca1b97e" providerId="ADAL" clId="{CE491A4E-FF62-442B-9725-61BBE443F137}" dt="2023-11-13T10:48:40.523" v="4" actId="47"/>
        <pc:sldMkLst>
          <pc:docMk/>
          <pc:sldMk cId="2711433020" sldId="280"/>
        </pc:sldMkLst>
      </pc:sldChg>
      <pc:sldChg chg="del">
        <pc:chgData name="Lukic Dusan (PSLO - SI/Ljubljana)" userId="f678c1d8-cec4-45f7-881b-3eb51ca1b97e" providerId="ADAL" clId="{CE491A4E-FF62-442B-9725-61BBE443F137}" dt="2023-11-13T10:48:40.523" v="4" actId="47"/>
        <pc:sldMkLst>
          <pc:docMk/>
          <pc:sldMk cId="2958301567" sldId="282"/>
        </pc:sldMkLst>
      </pc:sldChg>
      <pc:sldChg chg="del">
        <pc:chgData name="Lukic Dusan (PSLO - SI/Ljubljana)" userId="f678c1d8-cec4-45f7-881b-3eb51ca1b97e" providerId="ADAL" clId="{CE491A4E-FF62-442B-9725-61BBE443F137}" dt="2023-11-13T10:48:09.040" v="3" actId="47"/>
        <pc:sldMkLst>
          <pc:docMk/>
          <pc:sldMk cId="3832141229" sldId="288"/>
        </pc:sldMkLst>
      </pc:sldChg>
      <pc:sldChg chg="del">
        <pc:chgData name="Lukic Dusan (PSLO - SI/Ljubljana)" userId="f678c1d8-cec4-45f7-881b-3eb51ca1b97e" providerId="ADAL" clId="{CE491A4E-FF62-442B-9725-61BBE443F137}" dt="2023-11-13T10:48:09.040" v="3" actId="47"/>
        <pc:sldMkLst>
          <pc:docMk/>
          <pc:sldMk cId="2003321863" sldId="289"/>
        </pc:sldMkLst>
      </pc:sldChg>
      <pc:sldChg chg="del">
        <pc:chgData name="Lukic Dusan (PSLO - SI/Ljubljana)" userId="f678c1d8-cec4-45f7-881b-3eb51ca1b97e" providerId="ADAL" clId="{CE491A4E-FF62-442B-9725-61BBE443F137}" dt="2023-11-13T10:48:40.523" v="4" actId="47"/>
        <pc:sldMkLst>
          <pc:docMk/>
          <pc:sldMk cId="2856033679" sldId="1112"/>
        </pc:sldMkLst>
      </pc:sldChg>
      <pc:sldChg chg="del">
        <pc:chgData name="Lukic Dusan (PSLO - SI/Ljubljana)" userId="f678c1d8-cec4-45f7-881b-3eb51ca1b97e" providerId="ADAL" clId="{CE491A4E-FF62-442B-9725-61BBE443F137}" dt="2023-11-13T10:48:40.523" v="4" actId="47"/>
        <pc:sldMkLst>
          <pc:docMk/>
          <pc:sldMk cId="2439654521" sldId="1204"/>
        </pc:sldMkLst>
      </pc:sldChg>
      <pc:sldChg chg="del">
        <pc:chgData name="Lukic Dusan (PSLO - SI/Ljubljana)" userId="f678c1d8-cec4-45f7-881b-3eb51ca1b97e" providerId="ADAL" clId="{CE491A4E-FF62-442B-9725-61BBE443F137}" dt="2023-11-13T10:47:41.960" v="0" actId="47"/>
        <pc:sldMkLst>
          <pc:docMk/>
          <pc:sldMk cId="3996538589" sldId="2076136080"/>
        </pc:sldMkLst>
      </pc:sldChg>
      <pc:sldChg chg="del">
        <pc:chgData name="Lukic Dusan (PSLO - SI/Ljubljana)" userId="f678c1d8-cec4-45f7-881b-3eb51ca1b97e" providerId="ADAL" clId="{CE491A4E-FF62-442B-9725-61BBE443F137}" dt="2023-11-13T10:47:41.960" v="0" actId="47"/>
        <pc:sldMkLst>
          <pc:docMk/>
          <pc:sldMk cId="153626778" sldId="2076136090"/>
        </pc:sldMkLst>
      </pc:sldChg>
      <pc:sldChg chg="del">
        <pc:chgData name="Lukic Dusan (PSLO - SI/Ljubljana)" userId="f678c1d8-cec4-45f7-881b-3eb51ca1b97e" providerId="ADAL" clId="{CE491A4E-FF62-442B-9725-61BBE443F137}" dt="2023-11-13T10:48:09.040" v="3" actId="47"/>
        <pc:sldMkLst>
          <pc:docMk/>
          <pc:sldMk cId="1815477384" sldId="2076136176"/>
        </pc:sldMkLst>
      </pc:sldChg>
      <pc:sldChg chg="del">
        <pc:chgData name="Lukic Dusan (PSLO - SI/Ljubljana)" userId="f678c1d8-cec4-45f7-881b-3eb51ca1b97e" providerId="ADAL" clId="{CE491A4E-FF62-442B-9725-61BBE443F137}" dt="2023-11-13T10:48:09.040" v="3" actId="47"/>
        <pc:sldMkLst>
          <pc:docMk/>
          <pc:sldMk cId="1314171214" sldId="2076136179"/>
        </pc:sldMkLst>
      </pc:sldChg>
      <pc:sldChg chg="del">
        <pc:chgData name="Lukic Dusan (PSLO - SI/Ljubljana)" userId="f678c1d8-cec4-45f7-881b-3eb51ca1b97e" providerId="ADAL" clId="{CE491A4E-FF62-442B-9725-61BBE443F137}" dt="2023-11-13T10:48:09.040" v="3" actId="47"/>
        <pc:sldMkLst>
          <pc:docMk/>
          <pc:sldMk cId="1398773834" sldId="2076136180"/>
        </pc:sldMkLst>
      </pc:sldChg>
      <pc:sldChg chg="del">
        <pc:chgData name="Lukic Dusan (PSLO - SI/Ljubljana)" userId="f678c1d8-cec4-45f7-881b-3eb51ca1b97e" providerId="ADAL" clId="{CE491A4E-FF62-442B-9725-61BBE443F137}" dt="2023-11-13T10:48:09.040" v="3" actId="47"/>
        <pc:sldMkLst>
          <pc:docMk/>
          <pc:sldMk cId="1836292396" sldId="2076136181"/>
        </pc:sldMkLst>
      </pc:sldChg>
      <pc:sldChg chg="del">
        <pc:chgData name="Lukic Dusan (PSLO - SI/Ljubljana)" userId="f678c1d8-cec4-45f7-881b-3eb51ca1b97e" providerId="ADAL" clId="{CE491A4E-FF62-442B-9725-61BBE443F137}" dt="2023-11-13T10:48:09.040" v="3" actId="47"/>
        <pc:sldMkLst>
          <pc:docMk/>
          <pc:sldMk cId="4111381669" sldId="2076136182"/>
        </pc:sldMkLst>
      </pc:sldChg>
      <pc:sldChg chg="del">
        <pc:chgData name="Lukic Dusan (PSLO - SI/Ljubljana)" userId="f678c1d8-cec4-45f7-881b-3eb51ca1b97e" providerId="ADAL" clId="{CE491A4E-FF62-442B-9725-61BBE443F137}" dt="2023-11-13T10:48:09.040" v="3" actId="47"/>
        <pc:sldMkLst>
          <pc:docMk/>
          <pc:sldMk cId="64633774" sldId="2076136183"/>
        </pc:sldMkLst>
      </pc:sldChg>
      <pc:sldChg chg="del">
        <pc:chgData name="Lukic Dusan (PSLO - SI/Ljubljana)" userId="f678c1d8-cec4-45f7-881b-3eb51ca1b97e" providerId="ADAL" clId="{CE491A4E-FF62-442B-9725-61BBE443F137}" dt="2023-11-13T12:50:44.434" v="1601" actId="47"/>
        <pc:sldMkLst>
          <pc:docMk/>
          <pc:sldMk cId="2217890230" sldId="2076136225"/>
        </pc:sldMkLst>
      </pc:sldChg>
      <pc:sldChg chg="del">
        <pc:chgData name="Lukic Dusan (PSLO - SI/Ljubljana)" userId="f678c1d8-cec4-45f7-881b-3eb51ca1b97e" providerId="ADAL" clId="{CE491A4E-FF62-442B-9725-61BBE443F137}" dt="2023-11-13T10:48:40.523" v="4" actId="47"/>
        <pc:sldMkLst>
          <pc:docMk/>
          <pc:sldMk cId="2132427398" sldId="2076136226"/>
        </pc:sldMkLst>
      </pc:sldChg>
      <pc:sldChg chg="del">
        <pc:chgData name="Lukic Dusan (PSLO - SI/Ljubljana)" userId="f678c1d8-cec4-45f7-881b-3eb51ca1b97e" providerId="ADAL" clId="{CE491A4E-FF62-442B-9725-61BBE443F137}" dt="2023-11-13T12:50:44.434" v="1601" actId="47"/>
        <pc:sldMkLst>
          <pc:docMk/>
          <pc:sldMk cId="1988815643" sldId="2076136227"/>
        </pc:sldMkLst>
      </pc:sldChg>
      <pc:sldChg chg="del">
        <pc:chgData name="Lukic Dusan (PSLO - SI/Ljubljana)" userId="f678c1d8-cec4-45f7-881b-3eb51ca1b97e" providerId="ADAL" clId="{CE491A4E-FF62-442B-9725-61BBE443F137}" dt="2023-11-13T12:50:44.434" v="1601" actId="47"/>
        <pc:sldMkLst>
          <pc:docMk/>
          <pc:sldMk cId="2499616312" sldId="2076136237"/>
        </pc:sldMkLst>
      </pc:sldChg>
      <pc:sldChg chg="del">
        <pc:chgData name="Lukic Dusan (PSLO - SI/Ljubljana)" userId="f678c1d8-cec4-45f7-881b-3eb51ca1b97e" providerId="ADAL" clId="{CE491A4E-FF62-442B-9725-61BBE443F137}" dt="2023-11-13T12:50:44.434" v="1601" actId="47"/>
        <pc:sldMkLst>
          <pc:docMk/>
          <pc:sldMk cId="3955178898" sldId="2076136239"/>
        </pc:sldMkLst>
      </pc:sldChg>
      <pc:sldChg chg="del">
        <pc:chgData name="Lukic Dusan (PSLO - SI/Ljubljana)" userId="f678c1d8-cec4-45f7-881b-3eb51ca1b97e" providerId="ADAL" clId="{CE491A4E-FF62-442B-9725-61BBE443F137}" dt="2023-11-13T12:50:44.434" v="1601" actId="47"/>
        <pc:sldMkLst>
          <pc:docMk/>
          <pc:sldMk cId="509015541" sldId="2076136240"/>
        </pc:sldMkLst>
      </pc:sldChg>
      <pc:sldChg chg="del">
        <pc:chgData name="Lukic Dusan (PSLO - SI/Ljubljana)" userId="f678c1d8-cec4-45f7-881b-3eb51ca1b97e" providerId="ADAL" clId="{CE491A4E-FF62-442B-9725-61BBE443F137}" dt="2023-11-13T10:48:40.523" v="4" actId="47"/>
        <pc:sldMkLst>
          <pc:docMk/>
          <pc:sldMk cId="3531468081" sldId="2076136241"/>
        </pc:sldMkLst>
      </pc:sldChg>
      <pc:sldChg chg="del">
        <pc:chgData name="Lukic Dusan (PSLO - SI/Ljubljana)" userId="f678c1d8-cec4-45f7-881b-3eb51ca1b97e" providerId="ADAL" clId="{CE491A4E-FF62-442B-9725-61BBE443F137}" dt="2023-11-13T10:48:40.523" v="4" actId="47"/>
        <pc:sldMkLst>
          <pc:docMk/>
          <pc:sldMk cId="1201088693" sldId="2076136242"/>
        </pc:sldMkLst>
      </pc:sldChg>
      <pc:sldChg chg="del">
        <pc:chgData name="Lukic Dusan (PSLO - SI/Ljubljana)" userId="f678c1d8-cec4-45f7-881b-3eb51ca1b97e" providerId="ADAL" clId="{CE491A4E-FF62-442B-9725-61BBE443F137}" dt="2023-11-13T10:48:40.523" v="4" actId="47"/>
        <pc:sldMkLst>
          <pc:docMk/>
          <pc:sldMk cId="1063410582" sldId="2076136243"/>
        </pc:sldMkLst>
      </pc:sldChg>
      <pc:sldChg chg="del">
        <pc:chgData name="Lukic Dusan (PSLO - SI/Ljubljana)" userId="f678c1d8-cec4-45f7-881b-3eb51ca1b97e" providerId="ADAL" clId="{CE491A4E-FF62-442B-9725-61BBE443F137}" dt="2023-11-13T10:48:40.523" v="4" actId="47"/>
        <pc:sldMkLst>
          <pc:docMk/>
          <pc:sldMk cId="2726930084" sldId="2076136244"/>
        </pc:sldMkLst>
      </pc:sldChg>
      <pc:sldChg chg="delSp mod ord">
        <pc:chgData name="Lukic Dusan (PSLO - SI/Ljubljana)" userId="f678c1d8-cec4-45f7-881b-3eb51ca1b97e" providerId="ADAL" clId="{CE491A4E-FF62-442B-9725-61BBE443F137}" dt="2023-11-13T12:52:10.523" v="1612" actId="478"/>
        <pc:sldMkLst>
          <pc:docMk/>
          <pc:sldMk cId="218451377" sldId="2076136245"/>
        </pc:sldMkLst>
        <pc:spChg chg="del">
          <ac:chgData name="Lukic Dusan (PSLO - SI/Ljubljana)" userId="f678c1d8-cec4-45f7-881b-3eb51ca1b97e" providerId="ADAL" clId="{CE491A4E-FF62-442B-9725-61BBE443F137}" dt="2023-11-13T12:52:10.523" v="1612" actId="478"/>
          <ac:spMkLst>
            <pc:docMk/>
            <pc:sldMk cId="218451377" sldId="2076136245"/>
            <ac:spMk id="5" creationId="{87E74F00-4155-0DE5-A41E-9D2AC303FD88}"/>
          </ac:spMkLst>
        </pc:spChg>
      </pc:sldChg>
      <pc:sldChg chg="del">
        <pc:chgData name="Lukic Dusan (PSLO - SI/Ljubljana)" userId="f678c1d8-cec4-45f7-881b-3eb51ca1b97e" providerId="ADAL" clId="{CE491A4E-FF62-442B-9725-61BBE443F137}" dt="2023-11-13T10:48:40.523" v="4" actId="47"/>
        <pc:sldMkLst>
          <pc:docMk/>
          <pc:sldMk cId="1070315717" sldId="2076136246"/>
        </pc:sldMkLst>
      </pc:sldChg>
      <pc:sldChg chg="addSp delSp modSp mod">
        <pc:chgData name="Lukic Dusan (PSLO - SI/Ljubljana)" userId="f678c1d8-cec4-45f7-881b-3eb51ca1b97e" providerId="ADAL" clId="{CE491A4E-FF62-442B-9725-61BBE443F137}" dt="2023-11-13T12:51:43.754" v="1606" actId="478"/>
        <pc:sldMkLst>
          <pc:docMk/>
          <pc:sldMk cId="3598348251" sldId="2076136249"/>
        </pc:sldMkLst>
        <pc:spChg chg="mod">
          <ac:chgData name="Lukic Dusan (PSLO - SI/Ljubljana)" userId="f678c1d8-cec4-45f7-881b-3eb51ca1b97e" providerId="ADAL" clId="{CE491A4E-FF62-442B-9725-61BBE443F137}" dt="2023-11-13T10:49:22.552" v="46" actId="20577"/>
          <ac:spMkLst>
            <pc:docMk/>
            <pc:sldMk cId="3598348251" sldId="2076136249"/>
            <ac:spMk id="15" creationId="{A1A06A21-A201-4BE2-BCB7-FB8244C4EAD1}"/>
          </ac:spMkLst>
        </pc:spChg>
        <pc:spChg chg="mod">
          <ac:chgData name="Lukic Dusan (PSLO - SI/Ljubljana)" userId="f678c1d8-cec4-45f7-881b-3eb51ca1b97e" providerId="ADAL" clId="{CE491A4E-FF62-442B-9725-61BBE443F137}" dt="2023-11-13T10:56:27.352" v="147" actId="20577"/>
          <ac:spMkLst>
            <pc:docMk/>
            <pc:sldMk cId="3598348251" sldId="2076136249"/>
            <ac:spMk id="16" creationId="{AA103B9F-B561-4FE5-844E-31851EB8DE1E}"/>
          </ac:spMkLst>
        </pc:spChg>
        <pc:spChg chg="mod">
          <ac:chgData name="Lukic Dusan (PSLO - SI/Ljubljana)" userId="f678c1d8-cec4-45f7-881b-3eb51ca1b97e" providerId="ADAL" clId="{CE491A4E-FF62-442B-9725-61BBE443F137}" dt="2023-11-13T10:57:22.067" v="316" actId="20577"/>
          <ac:spMkLst>
            <pc:docMk/>
            <pc:sldMk cId="3598348251" sldId="2076136249"/>
            <ac:spMk id="17" creationId="{9C3ACD5A-0461-431A-89CF-DC57C2C797B1}"/>
          </ac:spMkLst>
        </pc:spChg>
        <pc:spChg chg="del">
          <ac:chgData name="Lukic Dusan (PSLO - SI/Ljubljana)" userId="f678c1d8-cec4-45f7-881b-3eb51ca1b97e" providerId="ADAL" clId="{CE491A4E-FF62-442B-9725-61BBE443F137}" dt="2023-11-13T12:51:43.754" v="1606" actId="478"/>
          <ac:spMkLst>
            <pc:docMk/>
            <pc:sldMk cId="3598348251" sldId="2076136249"/>
            <ac:spMk id="22" creationId="{1A11EA0F-08C2-AFCC-A267-E02A4C0BF8F8}"/>
          </ac:spMkLst>
        </pc:spChg>
        <pc:spChg chg="add mod">
          <ac:chgData name="Lukic Dusan (PSLO - SI/Ljubljana)" userId="f678c1d8-cec4-45f7-881b-3eb51ca1b97e" providerId="ADAL" clId="{CE491A4E-FF62-442B-9725-61BBE443F137}" dt="2023-11-13T10:54:48.841" v="68" actId="1076"/>
          <ac:spMkLst>
            <pc:docMk/>
            <pc:sldMk cId="3598348251" sldId="2076136249"/>
            <ac:spMk id="32" creationId="{3D025BCB-38B6-69E1-4139-F6DC5C144F03}"/>
          </ac:spMkLst>
        </pc:spChg>
        <pc:grpChg chg="add mod">
          <ac:chgData name="Lukic Dusan (PSLO - SI/Ljubljana)" userId="f678c1d8-cec4-45f7-881b-3eb51ca1b97e" providerId="ADAL" clId="{CE491A4E-FF62-442B-9725-61BBE443F137}" dt="2023-11-13T10:54:48.841" v="68" actId="1076"/>
          <ac:grpSpMkLst>
            <pc:docMk/>
            <pc:sldMk cId="3598348251" sldId="2076136249"/>
            <ac:grpSpMk id="31" creationId="{06C140F7-58AF-A2CF-2B9B-238B7675EB52}"/>
          </ac:grpSpMkLst>
        </pc:grpChg>
        <pc:grpChg chg="add mod">
          <ac:chgData name="Lukic Dusan (PSLO - SI/Ljubljana)" userId="f678c1d8-cec4-45f7-881b-3eb51ca1b97e" providerId="ADAL" clId="{CE491A4E-FF62-442B-9725-61BBE443F137}" dt="2023-11-13T10:54:48.841" v="68" actId="1076"/>
          <ac:grpSpMkLst>
            <pc:docMk/>
            <pc:sldMk cId="3598348251" sldId="2076136249"/>
            <ac:grpSpMk id="33" creationId="{627392A8-2EBD-8E4C-C65E-91A51E71F569}"/>
          </ac:grpSpMkLst>
        </pc:grpChg>
        <pc:picChg chg="mod">
          <ac:chgData name="Lukic Dusan (PSLO - SI/Ljubljana)" userId="f678c1d8-cec4-45f7-881b-3eb51ca1b97e" providerId="ADAL" clId="{CE491A4E-FF62-442B-9725-61BBE443F137}" dt="2023-11-13T10:54:48.841" v="68" actId="1076"/>
          <ac:picMkLst>
            <pc:docMk/>
            <pc:sldMk cId="3598348251" sldId="2076136249"/>
            <ac:picMk id="6" creationId="{8C01D4CA-F0FF-F5D6-6C1C-D144432B1225}"/>
          </ac:picMkLst>
        </pc:picChg>
        <pc:picChg chg="add mod">
          <ac:chgData name="Lukic Dusan (PSLO - SI/Ljubljana)" userId="f678c1d8-cec4-45f7-881b-3eb51ca1b97e" providerId="ADAL" clId="{CE491A4E-FF62-442B-9725-61BBE443F137}" dt="2023-11-13T10:55:51.349" v="83" actId="1076"/>
          <ac:picMkLst>
            <pc:docMk/>
            <pc:sldMk cId="3598348251" sldId="2076136249"/>
            <ac:picMk id="20" creationId="{82C5504C-C203-ECDB-CA11-94FA734621F9}"/>
          </ac:picMkLst>
        </pc:picChg>
        <pc:picChg chg="add mod">
          <ac:chgData name="Lukic Dusan (PSLO - SI/Ljubljana)" userId="f678c1d8-cec4-45f7-881b-3eb51ca1b97e" providerId="ADAL" clId="{CE491A4E-FF62-442B-9725-61BBE443F137}" dt="2023-11-13T10:54:48.841" v="68" actId="1076"/>
          <ac:picMkLst>
            <pc:docMk/>
            <pc:sldMk cId="3598348251" sldId="2076136249"/>
            <ac:picMk id="25" creationId="{63777D6D-844C-22E5-5E4C-98CEB69FB878}"/>
          </ac:picMkLst>
        </pc:picChg>
        <pc:picChg chg="add mod">
          <ac:chgData name="Lukic Dusan (PSLO - SI/Ljubljana)" userId="f678c1d8-cec4-45f7-881b-3eb51ca1b97e" providerId="ADAL" clId="{CE491A4E-FF62-442B-9725-61BBE443F137}" dt="2023-11-13T10:54:48.841" v="68" actId="1076"/>
          <ac:picMkLst>
            <pc:docMk/>
            <pc:sldMk cId="3598348251" sldId="2076136249"/>
            <ac:picMk id="26" creationId="{23404089-D8B4-0247-623D-C3C9A51EF026}"/>
          </ac:picMkLst>
        </pc:picChg>
        <pc:picChg chg="add mod">
          <ac:chgData name="Lukic Dusan (PSLO - SI/Ljubljana)" userId="f678c1d8-cec4-45f7-881b-3eb51ca1b97e" providerId="ADAL" clId="{CE491A4E-FF62-442B-9725-61BBE443F137}" dt="2023-11-13T10:54:48.841" v="68" actId="1076"/>
          <ac:picMkLst>
            <pc:docMk/>
            <pc:sldMk cId="3598348251" sldId="2076136249"/>
            <ac:picMk id="28" creationId="{4515D8A6-DE78-DB8D-456F-E4F6A469B826}"/>
          </ac:picMkLst>
        </pc:picChg>
        <pc:picChg chg="add mod">
          <ac:chgData name="Lukic Dusan (PSLO - SI/Ljubljana)" userId="f678c1d8-cec4-45f7-881b-3eb51ca1b97e" providerId="ADAL" clId="{CE491A4E-FF62-442B-9725-61BBE443F137}" dt="2023-11-13T10:54:48.841" v="68" actId="1076"/>
          <ac:picMkLst>
            <pc:docMk/>
            <pc:sldMk cId="3598348251" sldId="2076136249"/>
            <ac:picMk id="29" creationId="{37CAAF56-904E-B28B-6A19-0EF781A36ACE}"/>
          </ac:picMkLst>
        </pc:picChg>
        <pc:picChg chg="add mod">
          <ac:chgData name="Lukic Dusan (PSLO - SI/Ljubljana)" userId="f678c1d8-cec4-45f7-881b-3eb51ca1b97e" providerId="ADAL" clId="{CE491A4E-FF62-442B-9725-61BBE443F137}" dt="2023-11-13T10:54:48.841" v="68" actId="1076"/>
          <ac:picMkLst>
            <pc:docMk/>
            <pc:sldMk cId="3598348251" sldId="2076136249"/>
            <ac:picMk id="30" creationId="{81A2E82D-E055-14B7-1583-54AFCC5E1B57}"/>
          </ac:picMkLst>
        </pc:picChg>
        <pc:picChg chg="del">
          <ac:chgData name="Lukic Dusan (PSLO - SI/Ljubljana)" userId="f678c1d8-cec4-45f7-881b-3eb51ca1b97e" providerId="ADAL" clId="{CE491A4E-FF62-442B-9725-61BBE443F137}" dt="2023-11-13T10:51:42.440" v="48" actId="478"/>
          <ac:picMkLst>
            <pc:docMk/>
            <pc:sldMk cId="3598348251" sldId="2076136249"/>
            <ac:picMk id="1034" creationId="{3C15CDA0-DE9E-DAB6-7E44-EECE8A5F9C40}"/>
          </ac:picMkLst>
        </pc:picChg>
        <pc:cxnChg chg="mod">
          <ac:chgData name="Lukic Dusan (PSLO - SI/Ljubljana)" userId="f678c1d8-cec4-45f7-881b-3eb51ca1b97e" providerId="ADAL" clId="{CE491A4E-FF62-442B-9725-61BBE443F137}" dt="2023-11-13T10:55:24.944" v="74" actId="1076"/>
          <ac:cxnSpMkLst>
            <pc:docMk/>
            <pc:sldMk cId="3598348251" sldId="2076136249"/>
            <ac:cxnSpMk id="9" creationId="{B49A344D-A8DC-5408-FE59-781D00D8CA4A}"/>
          </ac:cxnSpMkLst>
        </pc:cxnChg>
        <pc:cxnChg chg="add del mod">
          <ac:chgData name="Lukic Dusan (PSLO - SI/Ljubljana)" userId="f678c1d8-cec4-45f7-881b-3eb51ca1b97e" providerId="ADAL" clId="{CE491A4E-FF62-442B-9725-61BBE443F137}" dt="2023-11-13T10:55:01.480" v="72" actId="478"/>
          <ac:cxnSpMkLst>
            <pc:docMk/>
            <pc:sldMk cId="3598348251" sldId="2076136249"/>
            <ac:cxnSpMk id="34" creationId="{9811CD55-5DAE-C198-AE8A-B0C77466D71A}"/>
          </ac:cxnSpMkLst>
        </pc:cxnChg>
        <pc:cxnChg chg="add mod">
          <ac:chgData name="Lukic Dusan (PSLO - SI/Ljubljana)" userId="f678c1d8-cec4-45f7-881b-3eb51ca1b97e" providerId="ADAL" clId="{CE491A4E-FF62-442B-9725-61BBE443F137}" dt="2023-11-13T10:55:29.807" v="76" actId="1076"/>
          <ac:cxnSpMkLst>
            <pc:docMk/>
            <pc:sldMk cId="3598348251" sldId="2076136249"/>
            <ac:cxnSpMk id="35" creationId="{72C4E1B0-CA0A-F961-A7C4-722D23B38777}"/>
          </ac:cxnSpMkLst>
        </pc:cxnChg>
        <pc:cxnChg chg="add mod">
          <ac:chgData name="Lukic Dusan (PSLO - SI/Ljubljana)" userId="f678c1d8-cec4-45f7-881b-3eb51ca1b97e" providerId="ADAL" clId="{CE491A4E-FF62-442B-9725-61BBE443F137}" dt="2023-11-13T10:55:31.619" v="77"/>
          <ac:cxnSpMkLst>
            <pc:docMk/>
            <pc:sldMk cId="3598348251" sldId="2076136249"/>
            <ac:cxnSpMk id="36" creationId="{2F3AADB3-7C1E-8003-6FE6-8D11FD3B8820}"/>
          </ac:cxnSpMkLst>
        </pc:cxnChg>
        <pc:cxnChg chg="add mod">
          <ac:chgData name="Lukic Dusan (PSLO - SI/Ljubljana)" userId="f678c1d8-cec4-45f7-881b-3eb51ca1b97e" providerId="ADAL" clId="{CE491A4E-FF62-442B-9725-61BBE443F137}" dt="2023-11-13T10:55:32.257" v="78"/>
          <ac:cxnSpMkLst>
            <pc:docMk/>
            <pc:sldMk cId="3598348251" sldId="2076136249"/>
            <ac:cxnSpMk id="37" creationId="{E265B4C7-7177-57D2-3427-9E8A2E0B51C0}"/>
          </ac:cxnSpMkLst>
        </pc:cxnChg>
        <pc:cxnChg chg="add mod">
          <ac:chgData name="Lukic Dusan (PSLO - SI/Ljubljana)" userId="f678c1d8-cec4-45f7-881b-3eb51ca1b97e" providerId="ADAL" clId="{CE491A4E-FF62-442B-9725-61BBE443F137}" dt="2023-11-13T10:55:34.542" v="79"/>
          <ac:cxnSpMkLst>
            <pc:docMk/>
            <pc:sldMk cId="3598348251" sldId="2076136249"/>
            <ac:cxnSpMk id="38" creationId="{F1D380F8-FAD4-817F-8DA5-EC17E3F0B8AE}"/>
          </ac:cxnSpMkLst>
        </pc:cxnChg>
        <pc:cxnChg chg="add mod">
          <ac:chgData name="Lukic Dusan (PSLO - SI/Ljubljana)" userId="f678c1d8-cec4-45f7-881b-3eb51ca1b97e" providerId="ADAL" clId="{CE491A4E-FF62-442B-9725-61BBE443F137}" dt="2023-11-13T10:55:34.948" v="80"/>
          <ac:cxnSpMkLst>
            <pc:docMk/>
            <pc:sldMk cId="3598348251" sldId="2076136249"/>
            <ac:cxnSpMk id="39" creationId="{71B493D7-8CF7-2BC1-A2E4-39A12128857F}"/>
          </ac:cxnSpMkLst>
        </pc:cxnChg>
      </pc:sldChg>
      <pc:sldChg chg="delSp mod ord">
        <pc:chgData name="Lukic Dusan (PSLO - SI/Ljubljana)" userId="f678c1d8-cec4-45f7-881b-3eb51ca1b97e" providerId="ADAL" clId="{CE491A4E-FF62-442B-9725-61BBE443F137}" dt="2023-11-13T12:52:07.046" v="1611" actId="478"/>
        <pc:sldMkLst>
          <pc:docMk/>
          <pc:sldMk cId="1283620828" sldId="2076136252"/>
        </pc:sldMkLst>
        <pc:spChg chg="del">
          <ac:chgData name="Lukic Dusan (PSLO - SI/Ljubljana)" userId="f678c1d8-cec4-45f7-881b-3eb51ca1b97e" providerId="ADAL" clId="{CE491A4E-FF62-442B-9725-61BBE443F137}" dt="2023-11-13T12:52:07.046" v="1611" actId="478"/>
          <ac:spMkLst>
            <pc:docMk/>
            <pc:sldMk cId="1283620828" sldId="2076136252"/>
            <ac:spMk id="6" creationId="{50A82234-5446-0E5C-E466-9EFF8D534514}"/>
          </ac:spMkLst>
        </pc:spChg>
      </pc:sldChg>
      <pc:sldChg chg="del">
        <pc:chgData name="Lukic Dusan (PSLO - SI/Ljubljana)" userId="f678c1d8-cec4-45f7-881b-3eb51ca1b97e" providerId="ADAL" clId="{CE491A4E-FF62-442B-9725-61BBE443F137}" dt="2023-11-13T12:50:44.434" v="1601" actId="47"/>
        <pc:sldMkLst>
          <pc:docMk/>
          <pc:sldMk cId="931399068" sldId="2076136256"/>
        </pc:sldMkLst>
      </pc:sldChg>
      <pc:sldChg chg="del">
        <pc:chgData name="Lukic Dusan (PSLO - SI/Ljubljana)" userId="f678c1d8-cec4-45f7-881b-3eb51ca1b97e" providerId="ADAL" clId="{CE491A4E-FF62-442B-9725-61BBE443F137}" dt="2023-11-13T12:50:44.434" v="1601" actId="47"/>
        <pc:sldMkLst>
          <pc:docMk/>
          <pc:sldMk cId="817569627" sldId="2076136257"/>
        </pc:sldMkLst>
      </pc:sldChg>
      <pc:sldChg chg="del">
        <pc:chgData name="Lukic Dusan (PSLO - SI/Ljubljana)" userId="f678c1d8-cec4-45f7-881b-3eb51ca1b97e" providerId="ADAL" clId="{CE491A4E-FF62-442B-9725-61BBE443F137}" dt="2023-11-13T10:48:09.040" v="3" actId="47"/>
        <pc:sldMkLst>
          <pc:docMk/>
          <pc:sldMk cId="1451384477" sldId="2076136259"/>
        </pc:sldMkLst>
      </pc:sldChg>
      <pc:sldChg chg="del">
        <pc:chgData name="Lukic Dusan (PSLO - SI/Ljubljana)" userId="f678c1d8-cec4-45f7-881b-3eb51ca1b97e" providerId="ADAL" clId="{CE491A4E-FF62-442B-9725-61BBE443F137}" dt="2023-11-13T10:48:09.040" v="3" actId="47"/>
        <pc:sldMkLst>
          <pc:docMk/>
          <pc:sldMk cId="4252491121" sldId="2076136260"/>
        </pc:sldMkLst>
      </pc:sldChg>
      <pc:sldChg chg="del">
        <pc:chgData name="Lukic Dusan (PSLO - SI/Ljubljana)" userId="f678c1d8-cec4-45f7-881b-3eb51ca1b97e" providerId="ADAL" clId="{CE491A4E-FF62-442B-9725-61BBE443F137}" dt="2023-11-13T10:48:09.040" v="3" actId="47"/>
        <pc:sldMkLst>
          <pc:docMk/>
          <pc:sldMk cId="4268602902" sldId="2076136265"/>
        </pc:sldMkLst>
      </pc:sldChg>
      <pc:sldChg chg="del">
        <pc:chgData name="Lukic Dusan (PSLO - SI/Ljubljana)" userId="f678c1d8-cec4-45f7-881b-3eb51ca1b97e" providerId="ADAL" clId="{CE491A4E-FF62-442B-9725-61BBE443F137}" dt="2023-11-13T10:48:09.040" v="3" actId="47"/>
        <pc:sldMkLst>
          <pc:docMk/>
          <pc:sldMk cId="3663687917" sldId="2076136266"/>
        </pc:sldMkLst>
      </pc:sldChg>
      <pc:sldChg chg="del">
        <pc:chgData name="Lukic Dusan (PSLO - SI/Ljubljana)" userId="f678c1d8-cec4-45f7-881b-3eb51ca1b97e" providerId="ADAL" clId="{CE491A4E-FF62-442B-9725-61BBE443F137}" dt="2023-11-13T10:48:40.523" v="4" actId="47"/>
        <pc:sldMkLst>
          <pc:docMk/>
          <pc:sldMk cId="2371938557" sldId="2076136272"/>
        </pc:sldMkLst>
      </pc:sldChg>
      <pc:sldChg chg="del">
        <pc:chgData name="Lukic Dusan (PSLO - SI/Ljubljana)" userId="f678c1d8-cec4-45f7-881b-3eb51ca1b97e" providerId="ADAL" clId="{CE491A4E-FF62-442B-9725-61BBE443F137}" dt="2023-11-13T10:48:40.523" v="4" actId="47"/>
        <pc:sldMkLst>
          <pc:docMk/>
          <pc:sldMk cId="1805025596" sldId="2076136273"/>
        </pc:sldMkLst>
      </pc:sldChg>
      <pc:sldChg chg="del">
        <pc:chgData name="Lukic Dusan (PSLO - SI/Ljubljana)" userId="f678c1d8-cec4-45f7-881b-3eb51ca1b97e" providerId="ADAL" clId="{CE491A4E-FF62-442B-9725-61BBE443F137}" dt="2023-11-13T10:47:41.960" v="0" actId="47"/>
        <pc:sldMkLst>
          <pc:docMk/>
          <pc:sldMk cId="2871566461" sldId="2076136274"/>
        </pc:sldMkLst>
      </pc:sldChg>
      <pc:sldChg chg="add del">
        <pc:chgData name="Lukic Dusan (PSLO - SI/Ljubljana)" userId="f678c1d8-cec4-45f7-881b-3eb51ca1b97e" providerId="ADAL" clId="{CE491A4E-FF62-442B-9725-61BBE443F137}" dt="2023-11-13T12:50:44.434" v="1601" actId="47"/>
        <pc:sldMkLst>
          <pc:docMk/>
          <pc:sldMk cId="1350900988" sldId="2076136275"/>
        </pc:sldMkLst>
      </pc:sldChg>
      <pc:sldChg chg="del">
        <pc:chgData name="Lukic Dusan (PSLO - SI/Ljubljana)" userId="f678c1d8-cec4-45f7-881b-3eb51ca1b97e" providerId="ADAL" clId="{CE491A4E-FF62-442B-9725-61BBE443F137}" dt="2023-11-13T10:48:09.040" v="3" actId="47"/>
        <pc:sldMkLst>
          <pc:docMk/>
          <pc:sldMk cId="724872670" sldId="2076136282"/>
        </pc:sldMkLst>
      </pc:sldChg>
      <pc:sldChg chg="del">
        <pc:chgData name="Lukic Dusan (PSLO - SI/Ljubljana)" userId="f678c1d8-cec4-45f7-881b-3eb51ca1b97e" providerId="ADAL" clId="{CE491A4E-FF62-442B-9725-61BBE443F137}" dt="2023-11-13T10:48:09.040" v="3" actId="47"/>
        <pc:sldMkLst>
          <pc:docMk/>
          <pc:sldMk cId="3919910503" sldId="2076136283"/>
        </pc:sldMkLst>
      </pc:sldChg>
      <pc:sldChg chg="del">
        <pc:chgData name="Lukic Dusan (PSLO - SI/Ljubljana)" userId="f678c1d8-cec4-45f7-881b-3eb51ca1b97e" providerId="ADAL" clId="{CE491A4E-FF62-442B-9725-61BBE443F137}" dt="2023-11-13T10:48:09.040" v="3" actId="47"/>
        <pc:sldMkLst>
          <pc:docMk/>
          <pc:sldMk cId="203494990" sldId="2076136284"/>
        </pc:sldMkLst>
      </pc:sldChg>
      <pc:sldChg chg="del">
        <pc:chgData name="Lukic Dusan (PSLO - SI/Ljubljana)" userId="f678c1d8-cec4-45f7-881b-3eb51ca1b97e" providerId="ADAL" clId="{CE491A4E-FF62-442B-9725-61BBE443F137}" dt="2023-11-13T10:48:09.040" v="3" actId="47"/>
        <pc:sldMkLst>
          <pc:docMk/>
          <pc:sldMk cId="758838967" sldId="2076136285"/>
        </pc:sldMkLst>
      </pc:sldChg>
      <pc:sldChg chg="del">
        <pc:chgData name="Lukic Dusan (PSLO - SI/Ljubljana)" userId="f678c1d8-cec4-45f7-881b-3eb51ca1b97e" providerId="ADAL" clId="{CE491A4E-FF62-442B-9725-61BBE443F137}" dt="2023-11-13T10:48:09.040" v="3" actId="47"/>
        <pc:sldMkLst>
          <pc:docMk/>
          <pc:sldMk cId="81665948" sldId="2076136286"/>
        </pc:sldMkLst>
      </pc:sldChg>
      <pc:sldChg chg="delSp modSp del">
        <pc:chgData name="Lukic Dusan (PSLO - SI/Ljubljana)" userId="f678c1d8-cec4-45f7-881b-3eb51ca1b97e" providerId="ADAL" clId="{CE491A4E-FF62-442B-9725-61BBE443F137}" dt="2023-11-13T12:50:44.434" v="1601" actId="47"/>
        <pc:sldMkLst>
          <pc:docMk/>
          <pc:sldMk cId="851671837" sldId="2076136287"/>
        </pc:sldMkLst>
        <pc:spChg chg="mod topLvl">
          <ac:chgData name="Lukic Dusan (PSLO - SI/Ljubljana)" userId="f678c1d8-cec4-45f7-881b-3eb51ca1b97e" providerId="ADAL" clId="{CE491A4E-FF62-442B-9725-61BBE443F137}" dt="2023-11-13T11:01:48.756" v="827" actId="165"/>
          <ac:spMkLst>
            <pc:docMk/>
            <pc:sldMk cId="851671837" sldId="2076136287"/>
            <ac:spMk id="64" creationId="{065A6D5D-F196-4563-AD9C-8788421F6209}"/>
          </ac:spMkLst>
        </pc:spChg>
        <pc:spChg chg="mod topLvl">
          <ac:chgData name="Lukic Dusan (PSLO - SI/Ljubljana)" userId="f678c1d8-cec4-45f7-881b-3eb51ca1b97e" providerId="ADAL" clId="{CE491A4E-FF62-442B-9725-61BBE443F137}" dt="2023-11-13T11:01:48.756" v="827" actId="165"/>
          <ac:spMkLst>
            <pc:docMk/>
            <pc:sldMk cId="851671837" sldId="2076136287"/>
            <ac:spMk id="65" creationId="{4D36E880-C70A-416D-A52A-1E72977B3BB2}"/>
          </ac:spMkLst>
        </pc:spChg>
        <pc:spChg chg="mod">
          <ac:chgData name="Lukic Dusan (PSLO - SI/Ljubljana)" userId="f678c1d8-cec4-45f7-881b-3eb51ca1b97e" providerId="ADAL" clId="{CE491A4E-FF62-442B-9725-61BBE443F137}" dt="2023-11-13T11:01:44.445" v="826" actId="165"/>
          <ac:spMkLst>
            <pc:docMk/>
            <pc:sldMk cId="851671837" sldId="2076136287"/>
            <ac:spMk id="74" creationId="{610F462B-5F91-45C8-86EA-5DAC53AAC256}"/>
          </ac:spMkLst>
        </pc:spChg>
        <pc:spChg chg="mod">
          <ac:chgData name="Lukic Dusan (PSLO - SI/Ljubljana)" userId="f678c1d8-cec4-45f7-881b-3eb51ca1b97e" providerId="ADAL" clId="{CE491A4E-FF62-442B-9725-61BBE443F137}" dt="2023-11-13T11:01:44.445" v="826" actId="165"/>
          <ac:spMkLst>
            <pc:docMk/>
            <pc:sldMk cId="851671837" sldId="2076136287"/>
            <ac:spMk id="86" creationId="{7C72ED13-21C6-4499-B88F-D5BA75F5C046}"/>
          </ac:spMkLst>
        </pc:spChg>
        <pc:spChg chg="mod">
          <ac:chgData name="Lukic Dusan (PSLO - SI/Ljubljana)" userId="f678c1d8-cec4-45f7-881b-3eb51ca1b97e" providerId="ADAL" clId="{CE491A4E-FF62-442B-9725-61BBE443F137}" dt="2023-11-13T11:01:44.445" v="826" actId="165"/>
          <ac:spMkLst>
            <pc:docMk/>
            <pc:sldMk cId="851671837" sldId="2076136287"/>
            <ac:spMk id="88" creationId="{10A31CA1-BF61-4042-A5AC-84D02FB7C44F}"/>
          </ac:spMkLst>
        </pc:spChg>
        <pc:spChg chg="mod">
          <ac:chgData name="Lukic Dusan (PSLO - SI/Ljubljana)" userId="f678c1d8-cec4-45f7-881b-3eb51ca1b97e" providerId="ADAL" clId="{CE491A4E-FF62-442B-9725-61BBE443F137}" dt="2023-11-13T11:01:44.445" v="826" actId="165"/>
          <ac:spMkLst>
            <pc:docMk/>
            <pc:sldMk cId="851671837" sldId="2076136287"/>
            <ac:spMk id="95" creationId="{C6756DAF-BF93-4162-9B7E-2AD71CD9A591}"/>
          </ac:spMkLst>
        </pc:spChg>
        <pc:grpChg chg="del mod topLvl">
          <ac:chgData name="Lukic Dusan (PSLO - SI/Ljubljana)" userId="f678c1d8-cec4-45f7-881b-3eb51ca1b97e" providerId="ADAL" clId="{CE491A4E-FF62-442B-9725-61BBE443F137}" dt="2023-11-13T11:01:48.756" v="827" actId="165"/>
          <ac:grpSpMkLst>
            <pc:docMk/>
            <pc:sldMk cId="851671837" sldId="2076136287"/>
            <ac:grpSpMk id="17" creationId="{26E278EC-4E89-4877-A13F-FE584445135B}"/>
          </ac:grpSpMkLst>
        </pc:grpChg>
        <pc:grpChg chg="del">
          <ac:chgData name="Lukic Dusan (PSLO - SI/Ljubljana)" userId="f678c1d8-cec4-45f7-881b-3eb51ca1b97e" providerId="ADAL" clId="{CE491A4E-FF62-442B-9725-61BBE443F137}" dt="2023-11-13T11:01:44.445" v="826" actId="165"/>
          <ac:grpSpMkLst>
            <pc:docMk/>
            <pc:sldMk cId="851671837" sldId="2076136287"/>
            <ac:grpSpMk id="18" creationId="{AEF01ED7-AF88-4A6C-BE9E-B478641D0021}"/>
          </ac:grpSpMkLst>
        </pc:grpChg>
        <pc:grpChg chg="mod topLvl">
          <ac:chgData name="Lukic Dusan (PSLO - SI/Ljubljana)" userId="f678c1d8-cec4-45f7-881b-3eb51ca1b97e" providerId="ADAL" clId="{CE491A4E-FF62-442B-9725-61BBE443F137}" dt="2023-11-13T11:01:44.445" v="826" actId="165"/>
          <ac:grpSpMkLst>
            <pc:docMk/>
            <pc:sldMk cId="851671837" sldId="2076136287"/>
            <ac:grpSpMk id="73" creationId="{890A924A-22E4-42BD-80AF-852D21D2C651}"/>
          </ac:grpSpMkLst>
        </pc:grpChg>
        <pc:grpChg chg="mod topLvl">
          <ac:chgData name="Lukic Dusan (PSLO - SI/Ljubljana)" userId="f678c1d8-cec4-45f7-881b-3eb51ca1b97e" providerId="ADAL" clId="{CE491A4E-FF62-442B-9725-61BBE443F137}" dt="2023-11-13T11:01:44.445" v="826" actId="165"/>
          <ac:grpSpMkLst>
            <pc:docMk/>
            <pc:sldMk cId="851671837" sldId="2076136287"/>
            <ac:grpSpMk id="87" creationId="{C57C749E-6689-4897-975D-5AB241B50B29}"/>
          </ac:grpSpMkLst>
        </pc:grpChg>
        <pc:picChg chg="mod topLvl">
          <ac:chgData name="Lukic Dusan (PSLO - SI/Ljubljana)" userId="f678c1d8-cec4-45f7-881b-3eb51ca1b97e" providerId="ADAL" clId="{CE491A4E-FF62-442B-9725-61BBE443F137}" dt="2023-11-13T11:01:48.756" v="827" actId="165"/>
          <ac:picMkLst>
            <pc:docMk/>
            <pc:sldMk cId="851671837" sldId="2076136287"/>
            <ac:picMk id="63" creationId="{12DA8087-1412-4495-82AA-3D11EA2FC022}"/>
          </ac:picMkLst>
        </pc:picChg>
        <pc:picChg chg="mod topLvl">
          <ac:chgData name="Lukic Dusan (PSLO - SI/Ljubljana)" userId="f678c1d8-cec4-45f7-881b-3eb51ca1b97e" providerId="ADAL" clId="{CE491A4E-FF62-442B-9725-61BBE443F137}" dt="2023-11-13T11:01:48.756" v="827" actId="165"/>
          <ac:picMkLst>
            <pc:docMk/>
            <pc:sldMk cId="851671837" sldId="2076136287"/>
            <ac:picMk id="70" creationId="{5FE56A27-DF85-44CD-9DB6-0106FB9725C1}"/>
          </ac:picMkLst>
        </pc:picChg>
        <pc:picChg chg="mod topLvl">
          <ac:chgData name="Lukic Dusan (PSLO - SI/Ljubljana)" userId="f678c1d8-cec4-45f7-881b-3eb51ca1b97e" providerId="ADAL" clId="{CE491A4E-FF62-442B-9725-61BBE443F137}" dt="2023-11-13T11:01:48.756" v="827" actId="165"/>
          <ac:picMkLst>
            <pc:docMk/>
            <pc:sldMk cId="851671837" sldId="2076136287"/>
            <ac:picMk id="71" creationId="{E5C0FB58-A8E5-4B4D-8511-2D3E43098EFC}"/>
          </ac:picMkLst>
        </pc:picChg>
        <pc:picChg chg="mod topLvl">
          <ac:chgData name="Lukic Dusan (PSLO - SI/Ljubljana)" userId="f678c1d8-cec4-45f7-881b-3eb51ca1b97e" providerId="ADAL" clId="{CE491A4E-FF62-442B-9725-61BBE443F137}" dt="2023-11-13T11:01:48.756" v="827" actId="165"/>
          <ac:picMkLst>
            <pc:docMk/>
            <pc:sldMk cId="851671837" sldId="2076136287"/>
            <ac:picMk id="72" creationId="{4271EBB8-74D0-4874-B1D1-E33A34EF36DE}"/>
          </ac:picMkLst>
        </pc:picChg>
        <pc:picChg chg="mod">
          <ac:chgData name="Lukic Dusan (PSLO - SI/Ljubljana)" userId="f678c1d8-cec4-45f7-881b-3eb51ca1b97e" providerId="ADAL" clId="{CE491A4E-FF62-442B-9725-61BBE443F137}" dt="2023-11-13T11:01:44.445" v="826" actId="165"/>
          <ac:picMkLst>
            <pc:docMk/>
            <pc:sldMk cId="851671837" sldId="2076136287"/>
            <ac:picMk id="75" creationId="{56CD9745-1C8C-4314-8FA4-0FAD59A9371B}"/>
          </ac:picMkLst>
        </pc:picChg>
        <pc:picChg chg="mod">
          <ac:chgData name="Lukic Dusan (PSLO - SI/Ljubljana)" userId="f678c1d8-cec4-45f7-881b-3eb51ca1b97e" providerId="ADAL" clId="{CE491A4E-FF62-442B-9725-61BBE443F137}" dt="2023-11-13T11:01:44.445" v="826" actId="165"/>
          <ac:picMkLst>
            <pc:docMk/>
            <pc:sldMk cId="851671837" sldId="2076136287"/>
            <ac:picMk id="82" creationId="{BC60CF6F-204C-4E6C-979D-19F7396BAB4E}"/>
          </ac:picMkLst>
        </pc:picChg>
        <pc:picChg chg="mod">
          <ac:chgData name="Lukic Dusan (PSLO - SI/Ljubljana)" userId="f678c1d8-cec4-45f7-881b-3eb51ca1b97e" providerId="ADAL" clId="{CE491A4E-FF62-442B-9725-61BBE443F137}" dt="2023-11-13T11:01:44.445" v="826" actId="165"/>
          <ac:picMkLst>
            <pc:docMk/>
            <pc:sldMk cId="851671837" sldId="2076136287"/>
            <ac:picMk id="83" creationId="{9543A9A2-4AC7-4A0B-BA13-56755C7E2FF1}"/>
          </ac:picMkLst>
        </pc:picChg>
        <pc:picChg chg="mod">
          <ac:chgData name="Lukic Dusan (PSLO - SI/Ljubljana)" userId="f678c1d8-cec4-45f7-881b-3eb51ca1b97e" providerId="ADAL" clId="{CE491A4E-FF62-442B-9725-61BBE443F137}" dt="2023-11-13T11:01:44.445" v="826" actId="165"/>
          <ac:picMkLst>
            <pc:docMk/>
            <pc:sldMk cId="851671837" sldId="2076136287"/>
            <ac:picMk id="85" creationId="{76AE2C15-44D1-4418-92D9-42724DAF380F}"/>
          </ac:picMkLst>
        </pc:picChg>
        <pc:picChg chg="mod">
          <ac:chgData name="Lukic Dusan (PSLO - SI/Ljubljana)" userId="f678c1d8-cec4-45f7-881b-3eb51ca1b97e" providerId="ADAL" clId="{CE491A4E-FF62-442B-9725-61BBE443F137}" dt="2023-11-13T11:01:44.445" v="826" actId="165"/>
          <ac:picMkLst>
            <pc:docMk/>
            <pc:sldMk cId="851671837" sldId="2076136287"/>
            <ac:picMk id="89" creationId="{CE5C7BF5-14BD-4CEA-BEDC-60CE35BD6AB9}"/>
          </ac:picMkLst>
        </pc:picChg>
        <pc:picChg chg="mod">
          <ac:chgData name="Lukic Dusan (PSLO - SI/Ljubljana)" userId="f678c1d8-cec4-45f7-881b-3eb51ca1b97e" providerId="ADAL" clId="{CE491A4E-FF62-442B-9725-61BBE443F137}" dt="2023-11-13T11:01:44.445" v="826" actId="165"/>
          <ac:picMkLst>
            <pc:docMk/>
            <pc:sldMk cId="851671837" sldId="2076136287"/>
            <ac:picMk id="90" creationId="{EC6060D8-AB5F-4D82-BFF6-49DD9F154489}"/>
          </ac:picMkLst>
        </pc:picChg>
        <pc:picChg chg="mod">
          <ac:chgData name="Lukic Dusan (PSLO - SI/Ljubljana)" userId="f678c1d8-cec4-45f7-881b-3eb51ca1b97e" providerId="ADAL" clId="{CE491A4E-FF62-442B-9725-61BBE443F137}" dt="2023-11-13T11:01:44.445" v="826" actId="165"/>
          <ac:picMkLst>
            <pc:docMk/>
            <pc:sldMk cId="851671837" sldId="2076136287"/>
            <ac:picMk id="91" creationId="{4FEE640A-8048-4ECA-8460-8CD787CE377A}"/>
          </ac:picMkLst>
        </pc:picChg>
        <pc:picChg chg="mod">
          <ac:chgData name="Lukic Dusan (PSLO - SI/Ljubljana)" userId="f678c1d8-cec4-45f7-881b-3eb51ca1b97e" providerId="ADAL" clId="{CE491A4E-FF62-442B-9725-61BBE443F137}" dt="2023-11-13T11:01:44.445" v="826" actId="165"/>
          <ac:picMkLst>
            <pc:docMk/>
            <pc:sldMk cId="851671837" sldId="2076136287"/>
            <ac:picMk id="92" creationId="{9408E95B-9B95-484A-81C6-E2E68D2F3736}"/>
          </ac:picMkLst>
        </pc:picChg>
      </pc:sldChg>
      <pc:sldChg chg="del">
        <pc:chgData name="Lukic Dusan (PSLO - SI/Ljubljana)" userId="f678c1d8-cec4-45f7-881b-3eb51ca1b97e" providerId="ADAL" clId="{CE491A4E-FF62-442B-9725-61BBE443F137}" dt="2023-11-13T10:48:40.523" v="4" actId="47"/>
        <pc:sldMkLst>
          <pc:docMk/>
          <pc:sldMk cId="3603231234" sldId="2076136288"/>
        </pc:sldMkLst>
      </pc:sldChg>
      <pc:sldChg chg="del">
        <pc:chgData name="Lukic Dusan (PSLO - SI/Ljubljana)" userId="f678c1d8-cec4-45f7-881b-3eb51ca1b97e" providerId="ADAL" clId="{CE491A4E-FF62-442B-9725-61BBE443F137}" dt="2023-11-13T10:48:40.523" v="4" actId="47"/>
        <pc:sldMkLst>
          <pc:docMk/>
          <pc:sldMk cId="3234521268" sldId="2076136289"/>
        </pc:sldMkLst>
      </pc:sldChg>
      <pc:sldChg chg="del">
        <pc:chgData name="Lukic Dusan (PSLO - SI/Ljubljana)" userId="f678c1d8-cec4-45f7-881b-3eb51ca1b97e" providerId="ADAL" clId="{CE491A4E-FF62-442B-9725-61BBE443F137}" dt="2023-11-13T10:48:40.523" v="4" actId="47"/>
        <pc:sldMkLst>
          <pc:docMk/>
          <pc:sldMk cId="3686401687" sldId="2076136290"/>
        </pc:sldMkLst>
      </pc:sldChg>
      <pc:sldChg chg="delSp modSp mod">
        <pc:chgData name="Lukic Dusan (PSLO - SI/Ljubljana)" userId="f678c1d8-cec4-45f7-881b-3eb51ca1b97e" providerId="ADAL" clId="{CE491A4E-FF62-442B-9725-61BBE443F137}" dt="2023-11-13T12:51:40.686" v="1605" actId="478"/>
        <pc:sldMkLst>
          <pc:docMk/>
          <pc:sldMk cId="254629047" sldId="2076136293"/>
        </pc:sldMkLst>
        <pc:spChg chg="mod">
          <ac:chgData name="Lukic Dusan (PSLO - SI/Ljubljana)" userId="f678c1d8-cec4-45f7-881b-3eb51ca1b97e" providerId="ADAL" clId="{CE491A4E-FF62-442B-9725-61BBE443F137}" dt="2023-11-13T10:49:00.184" v="16" actId="20577"/>
          <ac:spMkLst>
            <pc:docMk/>
            <pc:sldMk cId="254629047" sldId="2076136293"/>
            <ac:spMk id="8" creationId="{1A09E794-640F-D969-4235-D8A916D6B856}"/>
          </ac:spMkLst>
        </pc:spChg>
        <pc:spChg chg="del">
          <ac:chgData name="Lukic Dusan (PSLO - SI/Ljubljana)" userId="f678c1d8-cec4-45f7-881b-3eb51ca1b97e" providerId="ADAL" clId="{CE491A4E-FF62-442B-9725-61BBE443F137}" dt="2023-11-13T12:51:40.686" v="1605" actId="478"/>
          <ac:spMkLst>
            <pc:docMk/>
            <pc:sldMk cId="254629047" sldId="2076136293"/>
            <ac:spMk id="19" creationId="{B2A5CAB4-4E83-4607-B7A2-B001D2B48FB1}"/>
          </ac:spMkLst>
        </pc:spChg>
      </pc:sldChg>
      <pc:sldChg chg="del">
        <pc:chgData name="Lukic Dusan (PSLO - SI/Ljubljana)" userId="f678c1d8-cec4-45f7-881b-3eb51ca1b97e" providerId="ADAL" clId="{CE491A4E-FF62-442B-9725-61BBE443F137}" dt="2023-11-13T12:50:44.434" v="1601" actId="47"/>
        <pc:sldMkLst>
          <pc:docMk/>
          <pc:sldMk cId="4115804756" sldId="2076136294"/>
        </pc:sldMkLst>
      </pc:sldChg>
      <pc:sldChg chg="del">
        <pc:chgData name="Lukic Dusan (PSLO - SI/Ljubljana)" userId="f678c1d8-cec4-45f7-881b-3eb51ca1b97e" providerId="ADAL" clId="{CE491A4E-FF62-442B-9725-61BBE443F137}" dt="2023-11-13T12:50:44.434" v="1601" actId="47"/>
        <pc:sldMkLst>
          <pc:docMk/>
          <pc:sldMk cId="3244582494" sldId="2076136295"/>
        </pc:sldMkLst>
      </pc:sldChg>
      <pc:sldChg chg="del">
        <pc:chgData name="Lukic Dusan (PSLO - SI/Ljubljana)" userId="f678c1d8-cec4-45f7-881b-3eb51ca1b97e" providerId="ADAL" clId="{CE491A4E-FF62-442B-9725-61BBE443F137}" dt="2023-11-13T10:48:09.040" v="3" actId="47"/>
        <pc:sldMkLst>
          <pc:docMk/>
          <pc:sldMk cId="525450681" sldId="2076136298"/>
        </pc:sldMkLst>
      </pc:sldChg>
      <pc:sldChg chg="del">
        <pc:chgData name="Lukic Dusan (PSLO - SI/Ljubljana)" userId="f678c1d8-cec4-45f7-881b-3eb51ca1b97e" providerId="ADAL" clId="{CE491A4E-FF62-442B-9725-61BBE443F137}" dt="2023-11-13T10:48:09.040" v="3" actId="47"/>
        <pc:sldMkLst>
          <pc:docMk/>
          <pc:sldMk cId="1956379618" sldId="2076136299"/>
        </pc:sldMkLst>
      </pc:sldChg>
      <pc:sldChg chg="del">
        <pc:chgData name="Lukic Dusan (PSLO - SI/Ljubljana)" userId="f678c1d8-cec4-45f7-881b-3eb51ca1b97e" providerId="ADAL" clId="{CE491A4E-FF62-442B-9725-61BBE443F137}" dt="2023-11-13T10:48:09.040" v="3" actId="47"/>
        <pc:sldMkLst>
          <pc:docMk/>
          <pc:sldMk cId="4117239427" sldId="2076136300"/>
        </pc:sldMkLst>
      </pc:sldChg>
      <pc:sldChg chg="del">
        <pc:chgData name="Lukic Dusan (PSLO - SI/Ljubljana)" userId="f678c1d8-cec4-45f7-881b-3eb51ca1b97e" providerId="ADAL" clId="{CE491A4E-FF62-442B-9725-61BBE443F137}" dt="2023-11-13T10:48:09.040" v="3" actId="47"/>
        <pc:sldMkLst>
          <pc:docMk/>
          <pc:sldMk cId="3677943402" sldId="2076136302"/>
        </pc:sldMkLst>
      </pc:sldChg>
      <pc:sldChg chg="modSp mod ord">
        <pc:chgData name="Lukic Dusan (PSLO - SI/Ljubljana)" userId="f678c1d8-cec4-45f7-881b-3eb51ca1b97e" providerId="ADAL" clId="{CE491A4E-FF62-442B-9725-61BBE443F137}" dt="2023-11-13T12:50:19.753" v="1600"/>
        <pc:sldMkLst>
          <pc:docMk/>
          <pc:sldMk cId="138212671" sldId="2076136303"/>
        </pc:sldMkLst>
        <pc:spChg chg="mod">
          <ac:chgData name="Lukic Dusan (PSLO - SI/Ljubljana)" userId="f678c1d8-cec4-45f7-881b-3eb51ca1b97e" providerId="ADAL" clId="{CE491A4E-FF62-442B-9725-61BBE443F137}" dt="2023-11-13T12:50:02.249" v="1598" actId="404"/>
          <ac:spMkLst>
            <pc:docMk/>
            <pc:sldMk cId="138212671" sldId="2076136303"/>
            <ac:spMk id="4" creationId="{6BC52C17-F2BE-40BC-856C-A650FFA7A104}"/>
          </ac:spMkLst>
        </pc:spChg>
        <pc:picChg chg="mod">
          <ac:chgData name="Lukic Dusan (PSLO - SI/Ljubljana)" userId="f678c1d8-cec4-45f7-881b-3eb51ca1b97e" providerId="ADAL" clId="{CE491A4E-FF62-442B-9725-61BBE443F137}" dt="2023-11-13T12:49:14.841" v="1520" actId="1076"/>
          <ac:picMkLst>
            <pc:docMk/>
            <pc:sldMk cId="138212671" sldId="2076136303"/>
            <ac:picMk id="2" creationId="{4BBF3A49-5972-C796-1C1C-7CD87D7F49B1}"/>
          </ac:picMkLst>
        </pc:picChg>
      </pc:sldChg>
      <pc:sldChg chg="add del">
        <pc:chgData name="Lukic Dusan (PSLO - SI/Ljubljana)" userId="f678c1d8-cec4-45f7-881b-3eb51ca1b97e" providerId="ADAL" clId="{CE491A4E-FF62-442B-9725-61BBE443F137}" dt="2023-11-13T12:50:44.434" v="1601" actId="47"/>
        <pc:sldMkLst>
          <pc:docMk/>
          <pc:sldMk cId="836102724" sldId="2076136304"/>
        </pc:sldMkLst>
      </pc:sldChg>
      <pc:sldChg chg="del">
        <pc:chgData name="Lukic Dusan (PSLO - SI/Ljubljana)" userId="f678c1d8-cec4-45f7-881b-3eb51ca1b97e" providerId="ADAL" clId="{CE491A4E-FF62-442B-9725-61BBE443F137}" dt="2023-11-13T10:48:09.040" v="3" actId="47"/>
        <pc:sldMkLst>
          <pc:docMk/>
          <pc:sldMk cId="3934969759" sldId="2076136305"/>
        </pc:sldMkLst>
      </pc:sldChg>
      <pc:sldChg chg="delSp modSp add mod">
        <pc:chgData name="Lukic Dusan (PSLO - SI/Ljubljana)" userId="f678c1d8-cec4-45f7-881b-3eb51ca1b97e" providerId="ADAL" clId="{CE491A4E-FF62-442B-9725-61BBE443F137}" dt="2023-11-13T12:51:47.760" v="1607" actId="478"/>
        <pc:sldMkLst>
          <pc:docMk/>
          <pc:sldMk cId="4165461666" sldId="2076136305"/>
        </pc:sldMkLst>
        <pc:spChg chg="mod">
          <ac:chgData name="Lukic Dusan (PSLO - SI/Ljubljana)" userId="f678c1d8-cec4-45f7-881b-3eb51ca1b97e" providerId="ADAL" clId="{CE491A4E-FF62-442B-9725-61BBE443F137}" dt="2023-11-13T10:57:47.837" v="334" actId="20577"/>
          <ac:spMkLst>
            <pc:docMk/>
            <pc:sldMk cId="4165461666" sldId="2076136305"/>
            <ac:spMk id="16" creationId="{AA103B9F-B561-4FE5-844E-31851EB8DE1E}"/>
          </ac:spMkLst>
        </pc:spChg>
        <pc:spChg chg="mod">
          <ac:chgData name="Lukic Dusan (PSLO - SI/Ljubljana)" userId="f678c1d8-cec4-45f7-881b-3eb51ca1b97e" providerId="ADAL" clId="{CE491A4E-FF62-442B-9725-61BBE443F137}" dt="2023-11-13T10:59:39.140" v="601" actId="20577"/>
          <ac:spMkLst>
            <pc:docMk/>
            <pc:sldMk cId="4165461666" sldId="2076136305"/>
            <ac:spMk id="17" creationId="{9C3ACD5A-0461-431A-89CF-DC57C2C797B1}"/>
          </ac:spMkLst>
        </pc:spChg>
        <pc:spChg chg="del">
          <ac:chgData name="Lukic Dusan (PSLO - SI/Ljubljana)" userId="f678c1d8-cec4-45f7-881b-3eb51ca1b97e" providerId="ADAL" clId="{CE491A4E-FF62-442B-9725-61BBE443F137}" dt="2023-11-13T12:51:47.760" v="1607" actId="478"/>
          <ac:spMkLst>
            <pc:docMk/>
            <pc:sldMk cId="4165461666" sldId="2076136305"/>
            <ac:spMk id="22" creationId="{1A11EA0F-08C2-AFCC-A267-E02A4C0BF8F8}"/>
          </ac:spMkLst>
        </pc:spChg>
        <pc:grpChg chg="del">
          <ac:chgData name="Lukic Dusan (PSLO - SI/Ljubljana)" userId="f678c1d8-cec4-45f7-881b-3eb51ca1b97e" providerId="ADAL" clId="{CE491A4E-FF62-442B-9725-61BBE443F137}" dt="2023-11-13T10:58:14.704" v="383" actId="478"/>
          <ac:grpSpMkLst>
            <pc:docMk/>
            <pc:sldMk cId="4165461666" sldId="2076136305"/>
            <ac:grpSpMk id="4" creationId="{95B3D948-E77E-429A-CB4B-294194DDBA90}"/>
          </ac:grpSpMkLst>
        </pc:grpChg>
        <pc:grpChg chg="del">
          <ac:chgData name="Lukic Dusan (PSLO - SI/Ljubljana)" userId="f678c1d8-cec4-45f7-881b-3eb51ca1b97e" providerId="ADAL" clId="{CE491A4E-FF62-442B-9725-61BBE443F137}" dt="2023-11-13T10:58:13.141" v="382" actId="478"/>
          <ac:grpSpMkLst>
            <pc:docMk/>
            <pc:sldMk cId="4165461666" sldId="2076136305"/>
            <ac:grpSpMk id="33" creationId="{627392A8-2EBD-8E4C-C65E-91A51E71F569}"/>
          </ac:grpSpMkLst>
        </pc:grpChg>
        <pc:picChg chg="mod">
          <ac:chgData name="Lukic Dusan (PSLO - SI/Ljubljana)" userId="f678c1d8-cec4-45f7-881b-3eb51ca1b97e" providerId="ADAL" clId="{CE491A4E-FF62-442B-9725-61BBE443F137}" dt="2023-11-13T10:58:20.592" v="385" actId="14100"/>
          <ac:picMkLst>
            <pc:docMk/>
            <pc:sldMk cId="4165461666" sldId="2076136305"/>
            <ac:picMk id="5" creationId="{8F0D64C8-A2C8-10A1-8ED9-14460B3A3FE7}"/>
          </ac:picMkLst>
        </pc:picChg>
        <pc:picChg chg="del">
          <ac:chgData name="Lukic Dusan (PSLO - SI/Ljubljana)" userId="f678c1d8-cec4-45f7-881b-3eb51ca1b97e" providerId="ADAL" clId="{CE491A4E-FF62-442B-9725-61BBE443F137}" dt="2023-11-13T10:58:14.704" v="383" actId="478"/>
          <ac:picMkLst>
            <pc:docMk/>
            <pc:sldMk cId="4165461666" sldId="2076136305"/>
            <ac:picMk id="7" creationId="{7848E671-4B59-FCF8-E3EB-15BD14E79077}"/>
          </ac:picMkLst>
        </pc:picChg>
        <pc:picChg chg="del mod">
          <ac:chgData name="Lukic Dusan (PSLO - SI/Ljubljana)" userId="f678c1d8-cec4-45f7-881b-3eb51ca1b97e" providerId="ADAL" clId="{CE491A4E-FF62-442B-9725-61BBE443F137}" dt="2023-11-13T10:58:12.169" v="381" actId="478"/>
          <ac:picMkLst>
            <pc:docMk/>
            <pc:sldMk cId="4165461666" sldId="2076136305"/>
            <ac:picMk id="20" creationId="{82C5504C-C203-ECDB-CA11-94FA734621F9}"/>
          </ac:picMkLst>
        </pc:picChg>
        <pc:picChg chg="del">
          <ac:chgData name="Lukic Dusan (PSLO - SI/Ljubljana)" userId="f678c1d8-cec4-45f7-881b-3eb51ca1b97e" providerId="ADAL" clId="{CE491A4E-FF62-442B-9725-61BBE443F137}" dt="2023-11-13T10:58:14.704" v="383" actId="478"/>
          <ac:picMkLst>
            <pc:docMk/>
            <pc:sldMk cId="4165461666" sldId="2076136305"/>
            <ac:picMk id="1026" creationId="{0C40893A-F2E5-72EF-5B50-5A26770D619C}"/>
          </ac:picMkLst>
        </pc:picChg>
        <pc:picChg chg="del">
          <ac:chgData name="Lukic Dusan (PSLO - SI/Ljubljana)" userId="f678c1d8-cec4-45f7-881b-3eb51ca1b97e" providerId="ADAL" clId="{CE491A4E-FF62-442B-9725-61BBE443F137}" dt="2023-11-13T10:58:17.119" v="384" actId="478"/>
          <ac:picMkLst>
            <pc:docMk/>
            <pc:sldMk cId="4165461666" sldId="2076136305"/>
            <ac:picMk id="1038" creationId="{8D524196-ECB8-8C5B-6B6B-D121BCEBBEDD}"/>
          </ac:picMkLst>
        </pc:picChg>
        <pc:cxnChg chg="del">
          <ac:chgData name="Lukic Dusan (PSLO - SI/Ljubljana)" userId="f678c1d8-cec4-45f7-881b-3eb51ca1b97e" providerId="ADAL" clId="{CE491A4E-FF62-442B-9725-61BBE443F137}" dt="2023-11-13T10:58:14.704" v="383" actId="478"/>
          <ac:cxnSpMkLst>
            <pc:docMk/>
            <pc:sldMk cId="4165461666" sldId="2076136305"/>
            <ac:cxnSpMk id="9" creationId="{B49A344D-A8DC-5408-FE59-781D00D8CA4A}"/>
          </ac:cxnSpMkLst>
        </pc:cxnChg>
        <pc:cxnChg chg="del">
          <ac:chgData name="Lukic Dusan (PSLO - SI/Ljubljana)" userId="f678c1d8-cec4-45f7-881b-3eb51ca1b97e" providerId="ADAL" clId="{CE491A4E-FF62-442B-9725-61BBE443F137}" dt="2023-11-13T10:58:14.704" v="383" actId="478"/>
          <ac:cxnSpMkLst>
            <pc:docMk/>
            <pc:sldMk cId="4165461666" sldId="2076136305"/>
            <ac:cxnSpMk id="10" creationId="{938735A0-313D-6985-7C46-3CFF466FDFB7}"/>
          </ac:cxnSpMkLst>
        </pc:cxnChg>
        <pc:cxnChg chg="del">
          <ac:chgData name="Lukic Dusan (PSLO - SI/Ljubljana)" userId="f678c1d8-cec4-45f7-881b-3eb51ca1b97e" providerId="ADAL" clId="{CE491A4E-FF62-442B-9725-61BBE443F137}" dt="2023-11-13T10:58:14.704" v="383" actId="478"/>
          <ac:cxnSpMkLst>
            <pc:docMk/>
            <pc:sldMk cId="4165461666" sldId="2076136305"/>
            <ac:cxnSpMk id="12" creationId="{12EEF8E3-9A64-13A4-BC67-B967DABDF0CA}"/>
          </ac:cxnSpMkLst>
        </pc:cxnChg>
        <pc:cxnChg chg="del">
          <ac:chgData name="Lukic Dusan (PSLO - SI/Ljubljana)" userId="f678c1d8-cec4-45f7-881b-3eb51ca1b97e" providerId="ADAL" clId="{CE491A4E-FF62-442B-9725-61BBE443F137}" dt="2023-11-13T10:58:14.704" v="383" actId="478"/>
          <ac:cxnSpMkLst>
            <pc:docMk/>
            <pc:sldMk cId="4165461666" sldId="2076136305"/>
            <ac:cxnSpMk id="18" creationId="{42B382AA-F784-275D-96B0-873E8A14AFE0}"/>
          </ac:cxnSpMkLst>
        </pc:cxnChg>
        <pc:cxnChg chg="del">
          <ac:chgData name="Lukic Dusan (PSLO - SI/Ljubljana)" userId="f678c1d8-cec4-45f7-881b-3eb51ca1b97e" providerId="ADAL" clId="{CE491A4E-FF62-442B-9725-61BBE443F137}" dt="2023-11-13T10:58:14.704" v="383" actId="478"/>
          <ac:cxnSpMkLst>
            <pc:docMk/>
            <pc:sldMk cId="4165461666" sldId="2076136305"/>
            <ac:cxnSpMk id="19" creationId="{AF1C2829-0FDA-F2F2-1544-B59F03CC2386}"/>
          </ac:cxnSpMkLst>
        </pc:cxnChg>
        <pc:cxnChg chg="del">
          <ac:chgData name="Lukic Dusan (PSLO - SI/Ljubljana)" userId="f678c1d8-cec4-45f7-881b-3eb51ca1b97e" providerId="ADAL" clId="{CE491A4E-FF62-442B-9725-61BBE443F137}" dt="2023-11-13T10:58:14.704" v="383" actId="478"/>
          <ac:cxnSpMkLst>
            <pc:docMk/>
            <pc:sldMk cId="4165461666" sldId="2076136305"/>
            <ac:cxnSpMk id="35" creationId="{72C4E1B0-CA0A-F961-A7C4-722D23B38777}"/>
          </ac:cxnSpMkLst>
        </pc:cxnChg>
        <pc:cxnChg chg="del">
          <ac:chgData name="Lukic Dusan (PSLO - SI/Ljubljana)" userId="f678c1d8-cec4-45f7-881b-3eb51ca1b97e" providerId="ADAL" clId="{CE491A4E-FF62-442B-9725-61BBE443F137}" dt="2023-11-13T10:58:14.704" v="383" actId="478"/>
          <ac:cxnSpMkLst>
            <pc:docMk/>
            <pc:sldMk cId="4165461666" sldId="2076136305"/>
            <ac:cxnSpMk id="36" creationId="{2F3AADB3-7C1E-8003-6FE6-8D11FD3B8820}"/>
          </ac:cxnSpMkLst>
        </pc:cxnChg>
        <pc:cxnChg chg="del">
          <ac:chgData name="Lukic Dusan (PSLO - SI/Ljubljana)" userId="f678c1d8-cec4-45f7-881b-3eb51ca1b97e" providerId="ADAL" clId="{CE491A4E-FF62-442B-9725-61BBE443F137}" dt="2023-11-13T10:58:14.704" v="383" actId="478"/>
          <ac:cxnSpMkLst>
            <pc:docMk/>
            <pc:sldMk cId="4165461666" sldId="2076136305"/>
            <ac:cxnSpMk id="37" creationId="{E265B4C7-7177-57D2-3427-9E8A2E0B51C0}"/>
          </ac:cxnSpMkLst>
        </pc:cxnChg>
        <pc:cxnChg chg="del">
          <ac:chgData name="Lukic Dusan (PSLO - SI/Ljubljana)" userId="f678c1d8-cec4-45f7-881b-3eb51ca1b97e" providerId="ADAL" clId="{CE491A4E-FF62-442B-9725-61BBE443F137}" dt="2023-11-13T10:58:14.704" v="383" actId="478"/>
          <ac:cxnSpMkLst>
            <pc:docMk/>
            <pc:sldMk cId="4165461666" sldId="2076136305"/>
            <ac:cxnSpMk id="38" creationId="{F1D380F8-FAD4-817F-8DA5-EC17E3F0B8AE}"/>
          </ac:cxnSpMkLst>
        </pc:cxnChg>
        <pc:cxnChg chg="del">
          <ac:chgData name="Lukic Dusan (PSLO - SI/Ljubljana)" userId="f678c1d8-cec4-45f7-881b-3eb51ca1b97e" providerId="ADAL" clId="{CE491A4E-FF62-442B-9725-61BBE443F137}" dt="2023-11-13T10:58:14.704" v="383" actId="478"/>
          <ac:cxnSpMkLst>
            <pc:docMk/>
            <pc:sldMk cId="4165461666" sldId="2076136305"/>
            <ac:cxnSpMk id="39" creationId="{71B493D7-8CF7-2BC1-A2E4-39A12128857F}"/>
          </ac:cxnSpMkLst>
        </pc:cxnChg>
      </pc:sldChg>
      <pc:sldChg chg="del">
        <pc:chgData name="Lukic Dusan (PSLO - SI/Ljubljana)" userId="f678c1d8-cec4-45f7-881b-3eb51ca1b97e" providerId="ADAL" clId="{CE491A4E-FF62-442B-9725-61BBE443F137}" dt="2023-11-13T10:48:09.040" v="3" actId="47"/>
        <pc:sldMkLst>
          <pc:docMk/>
          <pc:sldMk cId="2126881812" sldId="2076136306"/>
        </pc:sldMkLst>
      </pc:sldChg>
      <pc:sldChg chg="addSp delSp modSp add mod">
        <pc:chgData name="Lukic Dusan (PSLO - SI/Ljubljana)" userId="f678c1d8-cec4-45f7-881b-3eb51ca1b97e" providerId="ADAL" clId="{CE491A4E-FF62-442B-9725-61BBE443F137}" dt="2023-11-13T12:53:05.797" v="1637" actId="208"/>
        <pc:sldMkLst>
          <pc:docMk/>
          <pc:sldMk cId="3555609407" sldId="2076136306"/>
        </pc:sldMkLst>
        <pc:spChg chg="mod">
          <ac:chgData name="Lukic Dusan (PSLO - SI/Ljubljana)" userId="f678c1d8-cec4-45f7-881b-3eb51ca1b97e" providerId="ADAL" clId="{CE491A4E-FF62-442B-9725-61BBE443F137}" dt="2023-11-13T11:00:00.552" v="642" actId="20577"/>
          <ac:spMkLst>
            <pc:docMk/>
            <pc:sldMk cId="3555609407" sldId="2076136306"/>
            <ac:spMk id="16" creationId="{AA103B9F-B561-4FE5-844E-31851EB8DE1E}"/>
          </ac:spMkLst>
        </pc:spChg>
        <pc:spChg chg="mod">
          <ac:chgData name="Lukic Dusan (PSLO - SI/Ljubljana)" userId="f678c1d8-cec4-45f7-881b-3eb51ca1b97e" providerId="ADAL" clId="{CE491A4E-FF62-442B-9725-61BBE443F137}" dt="2023-11-13T11:01:17.264" v="825" actId="20577"/>
          <ac:spMkLst>
            <pc:docMk/>
            <pc:sldMk cId="3555609407" sldId="2076136306"/>
            <ac:spMk id="17" creationId="{9C3ACD5A-0461-431A-89CF-DC57C2C797B1}"/>
          </ac:spMkLst>
        </pc:spChg>
        <pc:spChg chg="del">
          <ac:chgData name="Lukic Dusan (PSLO - SI/Ljubljana)" userId="f678c1d8-cec4-45f7-881b-3eb51ca1b97e" providerId="ADAL" clId="{CE491A4E-FF62-442B-9725-61BBE443F137}" dt="2023-11-13T12:51:56.740" v="1608" actId="478"/>
          <ac:spMkLst>
            <pc:docMk/>
            <pc:sldMk cId="3555609407" sldId="2076136306"/>
            <ac:spMk id="22" creationId="{1A11EA0F-08C2-AFCC-A267-E02A4C0BF8F8}"/>
          </ac:spMkLst>
        </pc:spChg>
        <pc:cxnChg chg="add mod">
          <ac:chgData name="Lukic Dusan (PSLO - SI/Ljubljana)" userId="f678c1d8-cec4-45f7-881b-3eb51ca1b97e" providerId="ADAL" clId="{CE491A4E-FF62-442B-9725-61BBE443F137}" dt="2023-11-13T12:53:05.797" v="1637" actId="208"/>
          <ac:cxnSpMkLst>
            <pc:docMk/>
            <pc:sldMk cId="3555609407" sldId="2076136306"/>
            <ac:cxnSpMk id="6" creationId="{190D9E9F-7FB5-66CF-58E8-8F73DF7F2259}"/>
          </ac:cxnSpMkLst>
        </pc:cxnChg>
        <pc:cxnChg chg="add mod">
          <ac:chgData name="Lukic Dusan (PSLO - SI/Ljubljana)" userId="f678c1d8-cec4-45f7-881b-3eb51ca1b97e" providerId="ADAL" clId="{CE491A4E-FF62-442B-9725-61BBE443F137}" dt="2023-11-13T12:53:05.797" v="1637" actId="208"/>
          <ac:cxnSpMkLst>
            <pc:docMk/>
            <pc:sldMk cId="3555609407" sldId="2076136306"/>
            <ac:cxnSpMk id="7" creationId="{A6910AF5-EE02-AD36-845D-4D02335A8CD0}"/>
          </ac:cxnSpMkLst>
        </pc:cxnChg>
      </pc:sldChg>
      <pc:sldChg chg="addSp delSp modSp add mod">
        <pc:chgData name="Lukic Dusan (PSLO - SI/Ljubljana)" userId="f678c1d8-cec4-45f7-881b-3eb51ca1b97e" providerId="ADAL" clId="{CE491A4E-FF62-442B-9725-61BBE443F137}" dt="2023-11-13T12:52:00.126" v="1609" actId="478"/>
        <pc:sldMkLst>
          <pc:docMk/>
          <pc:sldMk cId="2623433375" sldId="2076136307"/>
        </pc:sldMkLst>
        <pc:spChg chg="mod">
          <ac:chgData name="Lukic Dusan (PSLO - SI/Ljubljana)" userId="f678c1d8-cec4-45f7-881b-3eb51ca1b97e" providerId="ADAL" clId="{CE491A4E-FF62-442B-9725-61BBE443F137}" dt="2023-11-13T11:02:04.644" v="840" actId="20577"/>
          <ac:spMkLst>
            <pc:docMk/>
            <pc:sldMk cId="2623433375" sldId="2076136307"/>
            <ac:spMk id="15" creationId="{A1A06A21-A201-4BE2-BCB7-FB8244C4EAD1}"/>
          </ac:spMkLst>
        </pc:spChg>
        <pc:spChg chg="mod">
          <ac:chgData name="Lukic Dusan (PSLO - SI/Ljubljana)" userId="f678c1d8-cec4-45f7-881b-3eb51ca1b97e" providerId="ADAL" clId="{CE491A4E-FF62-442B-9725-61BBE443F137}" dt="2023-11-13T11:02:13.456" v="873" actId="20577"/>
          <ac:spMkLst>
            <pc:docMk/>
            <pc:sldMk cId="2623433375" sldId="2076136307"/>
            <ac:spMk id="16" creationId="{AA103B9F-B561-4FE5-844E-31851EB8DE1E}"/>
          </ac:spMkLst>
        </pc:spChg>
        <pc:spChg chg="mod">
          <ac:chgData name="Lukic Dusan (PSLO - SI/Ljubljana)" userId="f678c1d8-cec4-45f7-881b-3eb51ca1b97e" providerId="ADAL" clId="{CE491A4E-FF62-442B-9725-61BBE443F137}" dt="2023-11-13T11:04:04.928" v="1116" actId="20577"/>
          <ac:spMkLst>
            <pc:docMk/>
            <pc:sldMk cId="2623433375" sldId="2076136307"/>
            <ac:spMk id="17" creationId="{9C3ACD5A-0461-431A-89CF-DC57C2C797B1}"/>
          </ac:spMkLst>
        </pc:spChg>
        <pc:spChg chg="del">
          <ac:chgData name="Lukic Dusan (PSLO - SI/Ljubljana)" userId="f678c1d8-cec4-45f7-881b-3eb51ca1b97e" providerId="ADAL" clId="{CE491A4E-FF62-442B-9725-61BBE443F137}" dt="2023-11-13T12:52:00.126" v="1609" actId="478"/>
          <ac:spMkLst>
            <pc:docMk/>
            <pc:sldMk cId="2623433375" sldId="2076136307"/>
            <ac:spMk id="22" creationId="{1A11EA0F-08C2-AFCC-A267-E02A4C0BF8F8}"/>
          </ac:spMkLst>
        </pc:spChg>
        <pc:picChg chg="add mod">
          <ac:chgData name="Lukic Dusan (PSLO - SI/Ljubljana)" userId="f678c1d8-cec4-45f7-881b-3eb51ca1b97e" providerId="ADAL" clId="{CE491A4E-FF62-442B-9725-61BBE443F137}" dt="2023-11-13T11:02:38.280" v="876" actId="1076"/>
          <ac:picMkLst>
            <pc:docMk/>
            <pc:sldMk cId="2623433375" sldId="2076136307"/>
            <ac:picMk id="4" creationId="{2936A601-F60C-2626-5469-8A3181699B18}"/>
          </ac:picMkLst>
        </pc:picChg>
        <pc:picChg chg="del">
          <ac:chgData name="Lukic Dusan (PSLO - SI/Ljubljana)" userId="f678c1d8-cec4-45f7-881b-3eb51ca1b97e" providerId="ADAL" clId="{CE491A4E-FF62-442B-9725-61BBE443F137}" dt="2023-11-13T11:02:15.366" v="874" actId="478"/>
          <ac:picMkLst>
            <pc:docMk/>
            <pc:sldMk cId="2623433375" sldId="2076136307"/>
            <ac:picMk id="5" creationId="{8F0D64C8-A2C8-10A1-8ED9-14460B3A3FE7}"/>
          </ac:picMkLst>
        </pc:picChg>
        <pc:picChg chg="add mod">
          <ac:chgData name="Lukic Dusan (PSLO - SI/Ljubljana)" userId="f678c1d8-cec4-45f7-881b-3eb51ca1b97e" providerId="ADAL" clId="{CE491A4E-FF62-442B-9725-61BBE443F137}" dt="2023-11-13T11:02:38.280" v="876" actId="1076"/>
          <ac:picMkLst>
            <pc:docMk/>
            <pc:sldMk cId="2623433375" sldId="2076136307"/>
            <ac:picMk id="6" creationId="{72062A15-63FD-8846-67DD-C46D986F4542}"/>
          </ac:picMkLst>
        </pc:picChg>
        <pc:picChg chg="add mod">
          <ac:chgData name="Lukic Dusan (PSLO - SI/Ljubljana)" userId="f678c1d8-cec4-45f7-881b-3eb51ca1b97e" providerId="ADAL" clId="{CE491A4E-FF62-442B-9725-61BBE443F137}" dt="2023-11-13T11:02:38.280" v="876" actId="1076"/>
          <ac:picMkLst>
            <pc:docMk/>
            <pc:sldMk cId="2623433375" sldId="2076136307"/>
            <ac:picMk id="7" creationId="{4338E4B0-718C-E670-9D79-85116C786BC7}"/>
          </ac:picMkLst>
        </pc:picChg>
        <pc:picChg chg="add mod">
          <ac:chgData name="Lukic Dusan (PSLO - SI/Ljubljana)" userId="f678c1d8-cec4-45f7-881b-3eb51ca1b97e" providerId="ADAL" clId="{CE491A4E-FF62-442B-9725-61BBE443F137}" dt="2023-11-13T11:02:38.280" v="876" actId="1076"/>
          <ac:picMkLst>
            <pc:docMk/>
            <pc:sldMk cId="2623433375" sldId="2076136307"/>
            <ac:picMk id="8" creationId="{1BA1961D-E427-BA4B-964D-B1DD904321D1}"/>
          </ac:picMkLst>
        </pc:picChg>
      </pc:sldChg>
      <pc:sldChg chg="addSp delSp modSp add mod modAnim">
        <pc:chgData name="Lukic Dusan (PSLO - SI/Ljubljana)" userId="f678c1d8-cec4-45f7-881b-3eb51ca1b97e" providerId="ADAL" clId="{CE491A4E-FF62-442B-9725-61BBE443F137}" dt="2023-11-13T12:52:03.911" v="1610" actId="478"/>
        <pc:sldMkLst>
          <pc:docMk/>
          <pc:sldMk cId="1970751296" sldId="2076136308"/>
        </pc:sldMkLst>
        <pc:spChg chg="mod">
          <ac:chgData name="Lukic Dusan (PSLO - SI/Ljubljana)" userId="f678c1d8-cec4-45f7-881b-3eb51ca1b97e" providerId="ADAL" clId="{CE491A4E-FF62-442B-9725-61BBE443F137}" dt="2023-11-13T11:04:16.365" v="1139" actId="20577"/>
          <ac:spMkLst>
            <pc:docMk/>
            <pc:sldMk cId="1970751296" sldId="2076136308"/>
            <ac:spMk id="16" creationId="{AA103B9F-B561-4FE5-844E-31851EB8DE1E}"/>
          </ac:spMkLst>
        </pc:spChg>
        <pc:spChg chg="mod">
          <ac:chgData name="Lukic Dusan (PSLO - SI/Ljubljana)" userId="f678c1d8-cec4-45f7-881b-3eb51ca1b97e" providerId="ADAL" clId="{CE491A4E-FF62-442B-9725-61BBE443F137}" dt="2023-11-13T11:06:46.059" v="1399" actId="20577"/>
          <ac:spMkLst>
            <pc:docMk/>
            <pc:sldMk cId="1970751296" sldId="2076136308"/>
            <ac:spMk id="17" creationId="{9C3ACD5A-0461-431A-89CF-DC57C2C797B1}"/>
          </ac:spMkLst>
        </pc:spChg>
        <pc:spChg chg="del">
          <ac:chgData name="Lukic Dusan (PSLO - SI/Ljubljana)" userId="f678c1d8-cec4-45f7-881b-3eb51ca1b97e" providerId="ADAL" clId="{CE491A4E-FF62-442B-9725-61BBE443F137}" dt="2023-11-13T12:52:03.911" v="1610" actId="478"/>
          <ac:spMkLst>
            <pc:docMk/>
            <pc:sldMk cId="1970751296" sldId="2076136308"/>
            <ac:spMk id="22" creationId="{1A11EA0F-08C2-AFCC-A267-E02A4C0BF8F8}"/>
          </ac:spMkLst>
        </pc:spChg>
        <pc:spChg chg="add mod">
          <ac:chgData name="Lukic Dusan (PSLO - SI/Ljubljana)" userId="f678c1d8-cec4-45f7-881b-3eb51ca1b97e" providerId="ADAL" clId="{CE491A4E-FF62-442B-9725-61BBE443F137}" dt="2023-11-13T11:11:18.385" v="1477" actId="20577"/>
          <ac:spMkLst>
            <pc:docMk/>
            <pc:sldMk cId="1970751296" sldId="2076136308"/>
            <ac:spMk id="41" creationId="{2D4CFFF0-664E-1399-A326-3847F02C3788}"/>
          </ac:spMkLst>
        </pc:spChg>
        <pc:picChg chg="mod">
          <ac:chgData name="Lukic Dusan (PSLO - SI/Ljubljana)" userId="f678c1d8-cec4-45f7-881b-3eb51ca1b97e" providerId="ADAL" clId="{CE491A4E-FF62-442B-9725-61BBE443F137}" dt="2023-11-13T11:07:05.173" v="1404" actId="1076"/>
          <ac:picMkLst>
            <pc:docMk/>
            <pc:sldMk cId="1970751296" sldId="2076136308"/>
            <ac:picMk id="4" creationId="{2936A601-F60C-2626-5469-8A3181699B18}"/>
          </ac:picMkLst>
        </pc:picChg>
        <pc:picChg chg="add mod">
          <ac:chgData name="Lukic Dusan (PSLO - SI/Ljubljana)" userId="f678c1d8-cec4-45f7-881b-3eb51ca1b97e" providerId="ADAL" clId="{CE491A4E-FF62-442B-9725-61BBE443F137}" dt="2023-11-13T11:07:26.474" v="1412" actId="1076"/>
          <ac:picMkLst>
            <pc:docMk/>
            <pc:sldMk cId="1970751296" sldId="2076136308"/>
            <ac:picMk id="5" creationId="{8F9461FF-1BE5-A02E-32BB-E50DF2BCFF4F}"/>
          </ac:picMkLst>
        </pc:picChg>
        <pc:picChg chg="mod">
          <ac:chgData name="Lukic Dusan (PSLO - SI/Ljubljana)" userId="f678c1d8-cec4-45f7-881b-3eb51ca1b97e" providerId="ADAL" clId="{CE491A4E-FF62-442B-9725-61BBE443F137}" dt="2023-11-13T11:07:26.474" v="1412" actId="1076"/>
          <ac:picMkLst>
            <pc:docMk/>
            <pc:sldMk cId="1970751296" sldId="2076136308"/>
            <ac:picMk id="6" creationId="{72062A15-63FD-8846-67DD-C46D986F4542}"/>
          </ac:picMkLst>
        </pc:picChg>
        <pc:picChg chg="del">
          <ac:chgData name="Lukic Dusan (PSLO - SI/Ljubljana)" userId="f678c1d8-cec4-45f7-881b-3eb51ca1b97e" providerId="ADAL" clId="{CE491A4E-FF62-442B-9725-61BBE443F137}" dt="2023-11-13T11:07:00.730" v="1402" actId="478"/>
          <ac:picMkLst>
            <pc:docMk/>
            <pc:sldMk cId="1970751296" sldId="2076136308"/>
            <ac:picMk id="7" creationId="{4338E4B0-718C-E670-9D79-85116C786BC7}"/>
          </ac:picMkLst>
        </pc:picChg>
        <pc:picChg chg="del">
          <ac:chgData name="Lukic Dusan (PSLO - SI/Ljubljana)" userId="f678c1d8-cec4-45f7-881b-3eb51ca1b97e" providerId="ADAL" clId="{CE491A4E-FF62-442B-9725-61BBE443F137}" dt="2023-11-13T11:07:01.982" v="1403" actId="478"/>
          <ac:picMkLst>
            <pc:docMk/>
            <pc:sldMk cId="1970751296" sldId="2076136308"/>
            <ac:picMk id="8" creationId="{1BA1961D-E427-BA4B-964D-B1DD904321D1}"/>
          </ac:picMkLst>
        </pc:picChg>
        <pc:picChg chg="add mod">
          <ac:chgData name="Lukic Dusan (PSLO - SI/Ljubljana)" userId="f678c1d8-cec4-45f7-881b-3eb51ca1b97e" providerId="ADAL" clId="{CE491A4E-FF62-442B-9725-61BBE443F137}" dt="2023-11-13T11:07:26.474" v="1412" actId="1076"/>
          <ac:picMkLst>
            <pc:docMk/>
            <pc:sldMk cId="1970751296" sldId="2076136308"/>
            <ac:picMk id="9" creationId="{A4850602-1308-5F17-4E4F-4152582A9674}"/>
          </ac:picMkLst>
        </pc:picChg>
        <pc:picChg chg="add mod">
          <ac:chgData name="Lukic Dusan (PSLO - SI/Ljubljana)" userId="f678c1d8-cec4-45f7-881b-3eb51ca1b97e" providerId="ADAL" clId="{CE491A4E-FF62-442B-9725-61BBE443F137}" dt="2023-11-13T11:07:26.474" v="1412" actId="1076"/>
          <ac:picMkLst>
            <pc:docMk/>
            <pc:sldMk cId="1970751296" sldId="2076136308"/>
            <ac:picMk id="10" creationId="{A9D923DC-E8E2-DEF0-E002-9B96E4F1C9FF}"/>
          </ac:picMkLst>
        </pc:picChg>
        <pc:picChg chg="add mod">
          <ac:chgData name="Lukic Dusan (PSLO - SI/Ljubljana)" userId="f678c1d8-cec4-45f7-881b-3eb51ca1b97e" providerId="ADAL" clId="{CE491A4E-FF62-442B-9725-61BBE443F137}" dt="2023-11-13T11:09:30.085" v="1441" actId="1076"/>
          <ac:picMkLst>
            <pc:docMk/>
            <pc:sldMk cId="1970751296" sldId="2076136308"/>
            <ac:picMk id="35" creationId="{408A445A-7443-3D22-794C-48DDBA7B1743}"/>
          </ac:picMkLst>
        </pc:picChg>
        <pc:picChg chg="add mod">
          <ac:chgData name="Lukic Dusan (PSLO - SI/Ljubljana)" userId="f678c1d8-cec4-45f7-881b-3eb51ca1b97e" providerId="ADAL" clId="{CE491A4E-FF62-442B-9725-61BBE443F137}" dt="2023-11-13T11:09:30.085" v="1441" actId="1076"/>
          <ac:picMkLst>
            <pc:docMk/>
            <pc:sldMk cId="1970751296" sldId="2076136308"/>
            <ac:picMk id="36" creationId="{0440AD8F-C36E-9E60-50D9-7124B5762EDB}"/>
          </ac:picMkLst>
        </pc:picChg>
        <pc:picChg chg="add mod">
          <ac:chgData name="Lukic Dusan (PSLO - SI/Ljubljana)" userId="f678c1d8-cec4-45f7-881b-3eb51ca1b97e" providerId="ADAL" clId="{CE491A4E-FF62-442B-9725-61BBE443F137}" dt="2023-11-13T11:10:39.274" v="1450" actId="207"/>
          <ac:picMkLst>
            <pc:docMk/>
            <pc:sldMk cId="1970751296" sldId="2076136308"/>
            <ac:picMk id="40" creationId="{EF80A033-BB56-1F7E-7311-64B2AD02298C}"/>
          </ac:picMkLst>
        </pc:picChg>
        <pc:picChg chg="add del mod">
          <ac:chgData name="Lukic Dusan (PSLO - SI/Ljubljana)" userId="f678c1d8-cec4-45f7-881b-3eb51ca1b97e" providerId="ADAL" clId="{CE491A4E-FF62-442B-9725-61BBE443F137}" dt="2023-11-13T11:07:13.120" v="1406" actId="478"/>
          <ac:picMkLst>
            <pc:docMk/>
            <pc:sldMk cId="1970751296" sldId="2076136308"/>
            <ac:picMk id="2050" creationId="{1E25A3E0-E9B5-91D7-94BA-6DBFF9300AAE}"/>
          </ac:picMkLst>
        </pc:picChg>
        <pc:cxnChg chg="add mod">
          <ac:chgData name="Lukic Dusan (PSLO - SI/Ljubljana)" userId="f678c1d8-cec4-45f7-881b-3eb51ca1b97e" providerId="ADAL" clId="{CE491A4E-FF62-442B-9725-61BBE443F137}" dt="2023-11-13T11:08:12.684" v="1418" actId="1582"/>
          <ac:cxnSpMkLst>
            <pc:docMk/>
            <pc:sldMk cId="1970751296" sldId="2076136308"/>
            <ac:cxnSpMk id="12" creationId="{07689A51-2F51-AF0F-8BA6-83ADDEF6453A}"/>
          </ac:cxnSpMkLst>
        </pc:cxnChg>
        <pc:cxnChg chg="add del mod">
          <ac:chgData name="Lukic Dusan (PSLO - SI/Ljubljana)" userId="f678c1d8-cec4-45f7-881b-3eb51ca1b97e" providerId="ADAL" clId="{CE491A4E-FF62-442B-9725-61BBE443F137}" dt="2023-11-13T11:07:54.929" v="1416" actId="478"/>
          <ac:cxnSpMkLst>
            <pc:docMk/>
            <pc:sldMk cId="1970751296" sldId="2076136308"/>
            <ac:cxnSpMk id="13" creationId="{4BAB7AFC-9932-8D6C-582A-5256256F0A69}"/>
          </ac:cxnSpMkLst>
        </pc:cxnChg>
        <pc:cxnChg chg="add mod">
          <ac:chgData name="Lukic Dusan (PSLO - SI/Ljubljana)" userId="f678c1d8-cec4-45f7-881b-3eb51ca1b97e" providerId="ADAL" clId="{CE491A4E-FF62-442B-9725-61BBE443F137}" dt="2023-11-13T11:08:27.702" v="1421" actId="14100"/>
          <ac:cxnSpMkLst>
            <pc:docMk/>
            <pc:sldMk cId="1970751296" sldId="2076136308"/>
            <ac:cxnSpMk id="14" creationId="{4EEAD781-2661-EEFE-13C5-072AFA7B5CD3}"/>
          </ac:cxnSpMkLst>
        </pc:cxnChg>
        <pc:cxnChg chg="add mod">
          <ac:chgData name="Lukic Dusan (PSLO - SI/Ljubljana)" userId="f678c1d8-cec4-45f7-881b-3eb51ca1b97e" providerId="ADAL" clId="{CE491A4E-FF62-442B-9725-61BBE443F137}" dt="2023-11-13T11:08:39.682" v="1424" actId="14100"/>
          <ac:cxnSpMkLst>
            <pc:docMk/>
            <pc:sldMk cId="1970751296" sldId="2076136308"/>
            <ac:cxnSpMk id="19" creationId="{1915CF2E-AA9F-75D9-F710-E116FFE3F729}"/>
          </ac:cxnSpMkLst>
        </pc:cxnChg>
        <pc:cxnChg chg="add mod">
          <ac:chgData name="Lukic Dusan (PSLO - SI/Ljubljana)" userId="f678c1d8-cec4-45f7-881b-3eb51ca1b97e" providerId="ADAL" clId="{CE491A4E-FF62-442B-9725-61BBE443F137}" dt="2023-11-13T11:08:49.466" v="1428" actId="14100"/>
          <ac:cxnSpMkLst>
            <pc:docMk/>
            <pc:sldMk cId="1970751296" sldId="2076136308"/>
            <ac:cxnSpMk id="26" creationId="{EB5FEBE4-3113-C14F-434C-05446A46965B}"/>
          </ac:cxnSpMkLst>
        </pc:cxnChg>
        <pc:cxnChg chg="add mod">
          <ac:chgData name="Lukic Dusan (PSLO - SI/Ljubljana)" userId="f678c1d8-cec4-45f7-881b-3eb51ca1b97e" providerId="ADAL" clId="{CE491A4E-FF62-442B-9725-61BBE443F137}" dt="2023-11-13T11:08:53.624" v="1430" actId="1076"/>
          <ac:cxnSpMkLst>
            <pc:docMk/>
            <pc:sldMk cId="1970751296" sldId="2076136308"/>
            <ac:cxnSpMk id="29" creationId="{00D94B93-96A5-C1C2-DBD3-F0B7D898FA32}"/>
          </ac:cxnSpMkLst>
        </pc:cxnChg>
        <pc:cxnChg chg="add mod">
          <ac:chgData name="Lukic Dusan (PSLO - SI/Ljubljana)" userId="f678c1d8-cec4-45f7-881b-3eb51ca1b97e" providerId="ADAL" clId="{CE491A4E-FF62-442B-9725-61BBE443F137}" dt="2023-11-13T11:09:11.665" v="1439" actId="1035"/>
          <ac:cxnSpMkLst>
            <pc:docMk/>
            <pc:sldMk cId="1970751296" sldId="2076136308"/>
            <ac:cxnSpMk id="30" creationId="{4CECDF82-9923-6C49-783E-F1CA7382DF9E}"/>
          </ac:cxnSpMkLst>
        </pc:cxnChg>
        <pc:cxnChg chg="add mod">
          <ac:chgData name="Lukic Dusan (PSLO - SI/Ljubljana)" userId="f678c1d8-cec4-45f7-881b-3eb51ca1b97e" providerId="ADAL" clId="{CE491A4E-FF62-442B-9725-61BBE443F137}" dt="2023-11-13T11:08:57.418" v="1433" actId="14100"/>
          <ac:cxnSpMkLst>
            <pc:docMk/>
            <pc:sldMk cId="1970751296" sldId="2076136308"/>
            <ac:cxnSpMk id="31" creationId="{DBF6B9E0-5E56-6E3D-0BF4-9133A8DF97B4}"/>
          </ac:cxnSpMkLst>
        </pc:cxnChg>
        <pc:cxnChg chg="add mod">
          <ac:chgData name="Lukic Dusan (PSLO - SI/Ljubljana)" userId="f678c1d8-cec4-45f7-881b-3eb51ca1b97e" providerId="ADAL" clId="{CE491A4E-FF62-442B-9725-61BBE443F137}" dt="2023-11-13T11:09:05.141" v="1436" actId="14100"/>
          <ac:cxnSpMkLst>
            <pc:docMk/>
            <pc:sldMk cId="1970751296" sldId="2076136308"/>
            <ac:cxnSpMk id="33" creationId="{DA83EC44-5897-7541-DCFA-9B021FD36201}"/>
          </ac:cxnSpMkLst>
        </pc:cxnChg>
        <pc:cxnChg chg="add mod">
          <ac:chgData name="Lukic Dusan (PSLO - SI/Ljubljana)" userId="f678c1d8-cec4-45f7-881b-3eb51ca1b97e" providerId="ADAL" clId="{CE491A4E-FF62-442B-9725-61BBE443F137}" dt="2023-11-13T11:09:38.715" v="1444" actId="14100"/>
          <ac:cxnSpMkLst>
            <pc:docMk/>
            <pc:sldMk cId="1970751296" sldId="2076136308"/>
            <ac:cxnSpMk id="37" creationId="{C3310C82-3FDD-42C0-EA93-9FE354946372}"/>
          </ac:cxnSpMkLst>
        </pc:cxnChg>
        <pc:cxnChg chg="add mod">
          <ac:chgData name="Lukic Dusan (PSLO - SI/Ljubljana)" userId="f678c1d8-cec4-45f7-881b-3eb51ca1b97e" providerId="ADAL" clId="{CE491A4E-FF62-442B-9725-61BBE443F137}" dt="2023-11-13T11:09:57.489" v="1447" actId="1076"/>
          <ac:cxnSpMkLst>
            <pc:docMk/>
            <pc:sldMk cId="1970751296" sldId="2076136308"/>
            <ac:cxnSpMk id="39" creationId="{F54E4D98-77FA-37E4-912B-B320CC7D18A3}"/>
          </ac:cxnSpMkLst>
        </pc:cxnChg>
        <pc:cxnChg chg="add mod">
          <ac:chgData name="Lukic Dusan (PSLO - SI/Ljubljana)" userId="f678c1d8-cec4-45f7-881b-3eb51ca1b97e" providerId="ADAL" clId="{CE491A4E-FF62-442B-9725-61BBE443F137}" dt="2023-11-13T11:11:32.299" v="1480" actId="14100"/>
          <ac:cxnSpMkLst>
            <pc:docMk/>
            <pc:sldMk cId="1970751296" sldId="2076136308"/>
            <ac:cxnSpMk id="42" creationId="{C6446ECF-CF73-CE81-3084-7594E5F6E5B5}"/>
          </ac:cxnSpMkLst>
        </pc:cxnChg>
      </pc:sldChg>
      <pc:sldChg chg="add ord">
        <pc:chgData name="Lukic Dusan (PSLO - SI/Ljubljana)" userId="f678c1d8-cec4-45f7-881b-3eb51ca1b97e" providerId="ADAL" clId="{CE491A4E-FF62-442B-9725-61BBE443F137}" dt="2023-11-13T12:51:36.318" v="1604"/>
        <pc:sldMkLst>
          <pc:docMk/>
          <pc:sldMk cId="3166683965" sldId="2076136309"/>
        </pc:sldMkLst>
      </pc:sldChg>
      <pc:sldChg chg="del">
        <pc:chgData name="Lukic Dusan (PSLO - SI/Ljubljana)" userId="f678c1d8-cec4-45f7-881b-3eb51ca1b97e" providerId="ADAL" clId="{CE491A4E-FF62-442B-9725-61BBE443F137}" dt="2023-11-13T10:48:40.523" v="4" actId="47"/>
        <pc:sldMkLst>
          <pc:docMk/>
          <pc:sldMk cId="2516856557" sldId="2076136310"/>
        </pc:sldMkLst>
      </pc:sldChg>
      <pc:sldChg chg="del">
        <pc:chgData name="Lukic Dusan (PSLO - SI/Ljubljana)" userId="f678c1d8-cec4-45f7-881b-3eb51ca1b97e" providerId="ADAL" clId="{CE491A4E-FF62-442B-9725-61BBE443F137}" dt="2023-11-13T10:48:09.040" v="3" actId="47"/>
        <pc:sldMkLst>
          <pc:docMk/>
          <pc:sldMk cId="3669481468" sldId="2076136311"/>
        </pc:sldMkLst>
      </pc:sldChg>
      <pc:sldChg chg="del">
        <pc:chgData name="Lukic Dusan (PSLO - SI/Ljubljana)" userId="f678c1d8-cec4-45f7-881b-3eb51ca1b97e" providerId="ADAL" clId="{CE491A4E-FF62-442B-9725-61BBE443F137}" dt="2023-11-13T10:48:09.040" v="3" actId="47"/>
        <pc:sldMkLst>
          <pc:docMk/>
          <pc:sldMk cId="2601163434" sldId="2076136312"/>
        </pc:sldMkLst>
      </pc:sldChg>
      <pc:sldChg chg="del">
        <pc:chgData name="Lukic Dusan (PSLO - SI/Ljubljana)" userId="f678c1d8-cec4-45f7-881b-3eb51ca1b97e" providerId="ADAL" clId="{CE491A4E-FF62-442B-9725-61BBE443F137}" dt="2023-11-13T10:48:09.040" v="3" actId="47"/>
        <pc:sldMkLst>
          <pc:docMk/>
          <pc:sldMk cId="1780154235" sldId="2076136313"/>
        </pc:sldMkLst>
      </pc:sldChg>
      <pc:sldChg chg="del">
        <pc:chgData name="Lukic Dusan (PSLO - SI/Ljubljana)" userId="f678c1d8-cec4-45f7-881b-3eb51ca1b97e" providerId="ADAL" clId="{CE491A4E-FF62-442B-9725-61BBE443F137}" dt="2023-11-13T10:48:40.523" v="4" actId="47"/>
        <pc:sldMkLst>
          <pc:docMk/>
          <pc:sldMk cId="856706378" sldId="2076136314"/>
        </pc:sldMkLst>
      </pc:sldChg>
      <pc:sldChg chg="del">
        <pc:chgData name="Lukic Dusan (PSLO - SI/Ljubljana)" userId="f678c1d8-cec4-45f7-881b-3eb51ca1b97e" providerId="ADAL" clId="{CE491A4E-FF62-442B-9725-61BBE443F137}" dt="2023-11-13T10:48:09.040" v="3" actId="47"/>
        <pc:sldMkLst>
          <pc:docMk/>
          <pc:sldMk cId="833389575" sldId="207613631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90" cy="496213"/>
          </a:xfrm>
          <a:prstGeom prst="rect">
            <a:avLst/>
          </a:prstGeom>
        </p:spPr>
        <p:txBody>
          <a:bodyPr vert="horz" lIns="48689" tIns="24345" rIns="48689" bIns="24345" rtlCol="0"/>
          <a:lstStyle>
            <a:lvl1pPr algn="l">
              <a:defRPr sz="6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1162" y="2"/>
            <a:ext cx="2946490" cy="496213"/>
          </a:xfrm>
          <a:prstGeom prst="rect">
            <a:avLst/>
          </a:prstGeom>
        </p:spPr>
        <p:txBody>
          <a:bodyPr vert="horz" lIns="48689" tIns="24345" rIns="48689" bIns="24345" rtlCol="0"/>
          <a:lstStyle>
            <a:lvl1pPr algn="r">
              <a:defRPr sz="600"/>
            </a:lvl1pPr>
          </a:lstStyle>
          <a:p>
            <a:fld id="{27934DC8-3E20-45F9-9EF7-2D6606BA7BA9}" type="datetimeFigureOut">
              <a:rPr lang="sl-SI" smtClean="0"/>
              <a:pPr/>
              <a:t>13. 11. 2023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89" tIns="24345" rIns="48689" bIns="24345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712" y="4716802"/>
            <a:ext cx="5439839" cy="4468694"/>
          </a:xfrm>
          <a:prstGeom prst="rect">
            <a:avLst/>
          </a:prstGeom>
        </p:spPr>
        <p:txBody>
          <a:bodyPr vert="horz" lIns="48689" tIns="24345" rIns="48689" bIns="24345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32209"/>
            <a:ext cx="2946490" cy="496213"/>
          </a:xfrm>
          <a:prstGeom prst="rect">
            <a:avLst/>
          </a:prstGeom>
        </p:spPr>
        <p:txBody>
          <a:bodyPr vert="horz" lIns="48689" tIns="24345" rIns="48689" bIns="24345" rtlCol="0" anchor="b"/>
          <a:lstStyle>
            <a:lvl1pPr algn="l">
              <a:defRPr sz="6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1162" y="9432209"/>
            <a:ext cx="2946490" cy="496213"/>
          </a:xfrm>
          <a:prstGeom prst="rect">
            <a:avLst/>
          </a:prstGeom>
        </p:spPr>
        <p:txBody>
          <a:bodyPr vert="horz" lIns="48689" tIns="24345" rIns="48689" bIns="24345" rtlCol="0" anchor="b"/>
          <a:lstStyle>
            <a:lvl1pPr algn="r">
              <a:defRPr sz="600"/>
            </a:lvl1pPr>
          </a:lstStyle>
          <a:p>
            <a:fld id="{F90B32D8-8752-488E-AE4E-88615B4EBFE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645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DA5471-CC57-402A-9527-36A1D012F69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36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DA5471-CC57-402A-9527-36A1D012F69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071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B32D8-8752-488E-AE4E-88615B4EBFE2}" type="slidenum">
              <a:rPr lang="sl-SI" smtClean="0"/>
              <a:pPr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6182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-2135188" y="630238"/>
            <a:ext cx="8966201" cy="5045075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/>
              <a:t>699 + DDV</a:t>
            </a:r>
          </a:p>
          <a:p>
            <a:r>
              <a:rPr lang="sl-SI"/>
              <a:t>3 + DDV (2 kavi na mesec)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A5471-CC57-402A-9527-36A1D012F698}" type="slidenum">
              <a:rPr lang="de-DE" noProof="0" smtClean="0"/>
              <a:t>3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702982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-2135188" y="630238"/>
            <a:ext cx="8966201" cy="5045075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/>
              <a:t>699 + DDV</a:t>
            </a:r>
          </a:p>
          <a:p>
            <a:r>
              <a:rPr lang="sl-SI"/>
              <a:t>3 + DDV (2 kavi na mesec)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A5471-CC57-402A-9527-36A1D012F698}" type="slidenum">
              <a:rPr lang="de-DE" noProof="0" smtClean="0"/>
              <a:t>4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934322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-2135188" y="630238"/>
            <a:ext cx="8966201" cy="5045075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/>
              <a:t>699 + DDV</a:t>
            </a:r>
          </a:p>
          <a:p>
            <a:r>
              <a:rPr lang="sl-SI"/>
              <a:t>3 + DDV (2 kavi na mesec)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A5471-CC57-402A-9527-36A1D012F698}" type="slidenum">
              <a:rPr lang="de-DE" noProof="0" smtClean="0"/>
              <a:t>5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35899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-2135188" y="630238"/>
            <a:ext cx="8966201" cy="5045075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/>
              <a:t>699 + DDV</a:t>
            </a:r>
          </a:p>
          <a:p>
            <a:r>
              <a:rPr lang="sl-SI"/>
              <a:t>3 + DDV (2 kavi na mesec)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A5471-CC57-402A-9527-36A1D012F698}" type="slidenum">
              <a:rPr lang="de-DE" noProof="0" smtClean="0"/>
              <a:t>6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5569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-2135188" y="630238"/>
            <a:ext cx="8966201" cy="5045075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/>
              <a:t>699 + DDV</a:t>
            </a:r>
          </a:p>
          <a:p>
            <a:r>
              <a:rPr lang="sl-SI"/>
              <a:t>3 + DDV (2 kavi na mesec)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A5471-CC57-402A-9527-36A1D012F698}" type="slidenum">
              <a:rPr lang="de-DE" noProof="0" smtClean="0"/>
              <a:t>7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564165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-2135188" y="630238"/>
            <a:ext cx="8966201" cy="5045075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/>
              <a:t>699 + DDV</a:t>
            </a:r>
          </a:p>
          <a:p>
            <a:r>
              <a:rPr lang="sl-SI"/>
              <a:t>3 + DDV (2 kavi na mesec)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A5471-CC57-402A-9527-36A1D012F698}" type="slidenum">
              <a:rPr lang="de-DE" noProof="0" smtClean="0"/>
              <a:t>8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87965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Razvili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krmilnik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Reduxi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povezuje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obračunskim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števcem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električne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energije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toplotno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črpalko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električno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polnilnico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sončno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elektrarno</a:t>
            </a:r>
            <a:endParaRPr lang="en-SI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Povezuje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direktno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preko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komunikacijskih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nivojev</a:t>
            </a:r>
            <a:endParaRPr lang="en-SI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Potrebno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zgolj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lokalno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povezati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napravo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lokalno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doma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Ethernet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priključek</a:t>
            </a:r>
            <a:endParaRPr lang="en-SI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Preko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IP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dostopa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vseh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naprav</a:t>
            </a:r>
            <a:endParaRPr lang="en-SI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Še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vedno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lahko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kakšne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naprave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ki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niso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IP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protokolu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v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primeru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preko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serijskega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komunikacijskega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kabla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naredimo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neko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dodatno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povezavo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to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neka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dodatna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velika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zahteva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en-GB" sz="18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Namenjen</a:t>
            </a:r>
            <a:r>
              <a:rPr lang="en-GB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stavbe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gospodinjstva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industrija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upravljalce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polnilne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infrastructure, za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nekoga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ki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različne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proizvajalce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EV in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lahko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postavljalci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sončnih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itd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SI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GB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zgoraj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povezava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dobavitelju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el.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Eneregije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agregatorju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podatke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lahko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proži</a:t>
            </a:r>
            <a:endParaRPr lang="en-SI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en-SI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E614A-601A-42C5-B098-AD24ACBB0218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0110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3">
            <a:extLst>
              <a:ext uri="{FF2B5EF4-FFF2-40B4-BE49-F238E27FC236}">
                <a16:creationId xmlns:a16="http://schemas.microsoft.com/office/drawing/2014/main" id="{F28955BB-1BBB-60A4-C046-209A5DBA08E8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 bwMode="gray">
          <a:xfrm>
            <a:off x="1342" y="0"/>
            <a:ext cx="20104347" cy="11309350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44000" tIns="144000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de-DE" noProof="0"/>
          </a:p>
        </p:txBody>
      </p:sp>
      <p:grpSp>
        <p:nvGrpSpPr>
          <p:cNvPr id="5" name="Hilfslinien">
            <a:extLst>
              <a:ext uri="{FF2B5EF4-FFF2-40B4-BE49-F238E27FC236}">
                <a16:creationId xmlns:a16="http://schemas.microsoft.com/office/drawing/2014/main" id="{3E408E6F-5DF2-2C60-6D36-953B1FB87D33}"/>
              </a:ext>
            </a:extLst>
          </p:cNvPr>
          <p:cNvGrpSpPr/>
          <p:nvPr userDrawn="1"/>
        </p:nvGrpSpPr>
        <p:grpSpPr bwMode="gray">
          <a:xfrm>
            <a:off x="-1215952" y="-1215783"/>
            <a:ext cx="20429678" cy="11688063"/>
            <a:chOff x="-737252" y="-737252"/>
            <a:chExt cx="12386853" cy="7087652"/>
          </a:xfrm>
        </p:grpSpPr>
        <p:grpSp>
          <p:nvGrpSpPr>
            <p:cNvPr id="6" name="Hilfslinie">
              <a:extLst>
                <a:ext uri="{FF2B5EF4-FFF2-40B4-BE49-F238E27FC236}">
                  <a16:creationId xmlns:a16="http://schemas.microsoft.com/office/drawing/2014/main" id="{C2044D30-9A91-799D-4F04-842880846274}"/>
                </a:ext>
              </a:extLst>
            </p:cNvPr>
            <p:cNvGrpSpPr/>
            <p:nvPr userDrawn="1"/>
          </p:nvGrpSpPr>
          <p:grpSpPr bwMode="gray">
            <a:xfrm>
              <a:off x="540001" y="-737252"/>
              <a:ext cx="900000" cy="720000"/>
              <a:chOff x="540001" y="-737252"/>
              <a:chExt cx="900000" cy="720000"/>
            </a:xfrm>
          </p:grpSpPr>
          <p:cxnSp>
            <p:nvCxnSpPr>
              <p:cNvPr id="19" name="Line">
                <a:extLst>
                  <a:ext uri="{FF2B5EF4-FFF2-40B4-BE49-F238E27FC236}">
                    <a16:creationId xmlns:a16="http://schemas.microsoft.com/office/drawing/2014/main" id="{9400BF4C-9110-8776-443B-67D64FDB9A27}"/>
                  </a:ext>
                </a:extLst>
              </p:cNvPr>
              <p:cNvCxnSpPr/>
              <p:nvPr userDrawn="1"/>
            </p:nvCxnSpPr>
            <p:spPr bwMode="gray">
              <a:xfrm flipV="1">
                <a:off x="540002" y="-737252"/>
                <a:ext cx="0" cy="72000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">
                <a:extLst>
                  <a:ext uri="{FF2B5EF4-FFF2-40B4-BE49-F238E27FC236}">
                    <a16:creationId xmlns:a16="http://schemas.microsoft.com/office/drawing/2014/main" id="{0B874F50-56C9-92A5-1999-842C8B6524C9}"/>
                  </a:ext>
                </a:extLst>
              </p:cNvPr>
              <p:cNvSpPr txBox="1"/>
              <p:nvPr userDrawn="1"/>
            </p:nvSpPr>
            <p:spPr bwMode="gray">
              <a:xfrm>
                <a:off x="540001" y="-720000"/>
                <a:ext cx="900000" cy="540000"/>
              </a:xfrm>
              <a:prstGeom prst="rect">
                <a:avLst/>
              </a:prstGeom>
              <a:noFill/>
            </p:spPr>
            <p:txBody>
              <a:bodyPr wrap="square" lIns="7200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649"/>
                  </a:spcAft>
                </a:pPr>
                <a:r>
                  <a:rPr lang="de-DE" sz="1979" noProof="0"/>
                  <a:t>Position Hilfslinie</a:t>
                </a:r>
                <a:br>
                  <a:rPr lang="de-DE" sz="1979" noProof="0"/>
                </a:br>
                <a:r>
                  <a:rPr lang="de-DE" sz="1979" noProof="0"/>
                  <a:t>15,42</a:t>
                </a:r>
              </a:p>
            </p:txBody>
          </p:sp>
        </p:grpSp>
        <p:grpSp>
          <p:nvGrpSpPr>
            <p:cNvPr id="7" name="Hilfslinie">
              <a:extLst>
                <a:ext uri="{FF2B5EF4-FFF2-40B4-BE49-F238E27FC236}">
                  <a16:creationId xmlns:a16="http://schemas.microsoft.com/office/drawing/2014/main" id="{E49D9839-5CA0-691F-6D28-C4796E22E27D}"/>
                </a:ext>
              </a:extLst>
            </p:cNvPr>
            <p:cNvGrpSpPr/>
            <p:nvPr userDrawn="1"/>
          </p:nvGrpSpPr>
          <p:grpSpPr bwMode="gray">
            <a:xfrm>
              <a:off x="10749601" y="-737252"/>
              <a:ext cx="900000" cy="720000"/>
              <a:chOff x="10749601" y="-737252"/>
              <a:chExt cx="900000" cy="720000"/>
            </a:xfrm>
          </p:grpSpPr>
          <p:cxnSp>
            <p:nvCxnSpPr>
              <p:cNvPr id="17" name="Line">
                <a:extLst>
                  <a:ext uri="{FF2B5EF4-FFF2-40B4-BE49-F238E27FC236}">
                    <a16:creationId xmlns:a16="http://schemas.microsoft.com/office/drawing/2014/main" id="{A06CA20C-91EF-1887-1E7A-830739760677}"/>
                  </a:ext>
                </a:extLst>
              </p:cNvPr>
              <p:cNvCxnSpPr/>
              <p:nvPr userDrawn="1"/>
            </p:nvCxnSpPr>
            <p:spPr bwMode="gray">
              <a:xfrm flipV="1">
                <a:off x="11649601" y="-737252"/>
                <a:ext cx="0" cy="72000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">
                <a:extLst>
                  <a:ext uri="{FF2B5EF4-FFF2-40B4-BE49-F238E27FC236}">
                    <a16:creationId xmlns:a16="http://schemas.microsoft.com/office/drawing/2014/main" id="{70F34F84-CAD5-3872-0754-D6662F327792}"/>
                  </a:ext>
                </a:extLst>
              </p:cNvPr>
              <p:cNvSpPr txBox="1"/>
              <p:nvPr userDrawn="1"/>
            </p:nvSpPr>
            <p:spPr bwMode="gray">
              <a:xfrm>
                <a:off x="10749601" y="-720000"/>
                <a:ext cx="900000" cy="540000"/>
              </a:xfrm>
              <a:prstGeom prst="rect">
                <a:avLst/>
              </a:prstGeom>
              <a:noFill/>
            </p:spPr>
            <p:txBody>
              <a:bodyPr wrap="square" lIns="0" tIns="0" rIns="72000" bIns="0" rtlCol="0">
                <a:noAutofit/>
              </a:bodyPr>
              <a:lstStyle/>
              <a:p>
                <a:pPr algn="r">
                  <a:lnSpc>
                    <a:spcPct val="90000"/>
                  </a:lnSpc>
                  <a:spcAft>
                    <a:spcPts val="1649"/>
                  </a:spcAft>
                </a:pPr>
                <a:r>
                  <a:rPr lang="de-DE" sz="1979" noProof="0"/>
                  <a:t>Position Hilfslinie 15,42</a:t>
                </a:r>
              </a:p>
            </p:txBody>
          </p:sp>
        </p:grpSp>
        <p:grpSp>
          <p:nvGrpSpPr>
            <p:cNvPr id="8" name="Hilfslinie">
              <a:extLst>
                <a:ext uri="{FF2B5EF4-FFF2-40B4-BE49-F238E27FC236}">
                  <a16:creationId xmlns:a16="http://schemas.microsoft.com/office/drawing/2014/main" id="{84DE9271-D4EC-9FD3-DB51-64EBB2163B0A}"/>
                </a:ext>
              </a:extLst>
            </p:cNvPr>
            <p:cNvGrpSpPr/>
            <p:nvPr userDrawn="1"/>
          </p:nvGrpSpPr>
          <p:grpSpPr bwMode="gray">
            <a:xfrm>
              <a:off x="-737252" y="432000"/>
              <a:ext cx="737252" cy="540000"/>
              <a:chOff x="-737252" y="432000"/>
              <a:chExt cx="737252" cy="540000"/>
            </a:xfrm>
          </p:grpSpPr>
          <p:cxnSp>
            <p:nvCxnSpPr>
              <p:cNvPr id="15" name="Line">
                <a:extLst>
                  <a:ext uri="{FF2B5EF4-FFF2-40B4-BE49-F238E27FC236}">
                    <a16:creationId xmlns:a16="http://schemas.microsoft.com/office/drawing/2014/main" id="{5D81369E-EEC4-7728-F2CA-105C1E2ECB97}"/>
                  </a:ext>
                </a:extLst>
              </p:cNvPr>
              <p:cNvCxnSpPr/>
              <p:nvPr/>
            </p:nvCxnSpPr>
            <p:spPr bwMode="gray">
              <a:xfrm>
                <a:off x="-737252" y="432000"/>
                <a:ext cx="72000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">
                <a:extLst>
                  <a:ext uri="{FF2B5EF4-FFF2-40B4-BE49-F238E27FC236}">
                    <a16:creationId xmlns:a16="http://schemas.microsoft.com/office/drawing/2014/main" id="{5BBA9ADC-6214-FB6A-2CC9-4CFC6583C67F}"/>
                  </a:ext>
                </a:extLst>
              </p:cNvPr>
              <p:cNvSpPr txBox="1"/>
              <p:nvPr userDrawn="1"/>
            </p:nvSpPr>
            <p:spPr bwMode="gray">
              <a:xfrm>
                <a:off x="-720000" y="432000"/>
                <a:ext cx="720000" cy="540000"/>
              </a:xfrm>
              <a:prstGeom prst="rect">
                <a:avLst/>
              </a:prstGeom>
              <a:noFill/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649"/>
                  </a:spcAft>
                </a:pPr>
                <a:r>
                  <a:rPr lang="de-DE" sz="1979" noProof="0"/>
                  <a:t>Position Hilfslinie</a:t>
                </a:r>
                <a:br>
                  <a:rPr lang="de-DE" sz="1979" noProof="0"/>
                </a:br>
                <a:r>
                  <a:rPr lang="de-DE" sz="1979" noProof="0"/>
                  <a:t>8,32</a:t>
                </a:r>
              </a:p>
            </p:txBody>
          </p:sp>
        </p:grpSp>
        <p:grpSp>
          <p:nvGrpSpPr>
            <p:cNvPr id="9" name="Hilfslinie">
              <a:extLst>
                <a:ext uri="{FF2B5EF4-FFF2-40B4-BE49-F238E27FC236}">
                  <a16:creationId xmlns:a16="http://schemas.microsoft.com/office/drawing/2014/main" id="{A20BA25A-6495-0392-C575-876457511E37}"/>
                </a:ext>
              </a:extLst>
            </p:cNvPr>
            <p:cNvGrpSpPr/>
            <p:nvPr userDrawn="1"/>
          </p:nvGrpSpPr>
          <p:grpSpPr bwMode="gray">
            <a:xfrm>
              <a:off x="-737252" y="1512000"/>
              <a:ext cx="737252" cy="540000"/>
              <a:chOff x="-737252" y="1512000"/>
              <a:chExt cx="737252" cy="540000"/>
            </a:xfrm>
          </p:grpSpPr>
          <p:cxnSp>
            <p:nvCxnSpPr>
              <p:cNvPr id="13" name="Line">
                <a:extLst>
                  <a:ext uri="{FF2B5EF4-FFF2-40B4-BE49-F238E27FC236}">
                    <a16:creationId xmlns:a16="http://schemas.microsoft.com/office/drawing/2014/main" id="{A3A07BE7-EB25-6798-85A5-F5CEC866BBD9}"/>
                  </a:ext>
                </a:extLst>
              </p:cNvPr>
              <p:cNvCxnSpPr/>
              <p:nvPr userDrawn="1"/>
            </p:nvCxnSpPr>
            <p:spPr bwMode="gray">
              <a:xfrm>
                <a:off x="-737252" y="1512000"/>
                <a:ext cx="72000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">
                <a:extLst>
                  <a:ext uri="{FF2B5EF4-FFF2-40B4-BE49-F238E27FC236}">
                    <a16:creationId xmlns:a16="http://schemas.microsoft.com/office/drawing/2014/main" id="{14F723BD-B681-3DA4-D75C-DB442FABE079}"/>
                  </a:ext>
                </a:extLst>
              </p:cNvPr>
              <p:cNvSpPr txBox="1"/>
              <p:nvPr userDrawn="1"/>
            </p:nvSpPr>
            <p:spPr bwMode="gray">
              <a:xfrm>
                <a:off x="-720000" y="1512000"/>
                <a:ext cx="720000" cy="540000"/>
              </a:xfrm>
              <a:prstGeom prst="rect">
                <a:avLst/>
              </a:prstGeom>
              <a:noFill/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649"/>
                  </a:spcAft>
                </a:pPr>
                <a:r>
                  <a:rPr lang="de-DE" sz="1979" noProof="0"/>
                  <a:t>Position Hilfslinie</a:t>
                </a:r>
                <a:br>
                  <a:rPr lang="de-DE" sz="1979" noProof="0"/>
                </a:br>
                <a:r>
                  <a:rPr lang="de-DE" sz="1979" noProof="0"/>
                  <a:t>5,33</a:t>
                </a:r>
              </a:p>
            </p:txBody>
          </p:sp>
        </p:grpSp>
        <p:grpSp>
          <p:nvGrpSpPr>
            <p:cNvPr id="10" name="Hilfslinie">
              <a:extLst>
                <a:ext uri="{FF2B5EF4-FFF2-40B4-BE49-F238E27FC236}">
                  <a16:creationId xmlns:a16="http://schemas.microsoft.com/office/drawing/2014/main" id="{C13C7219-2420-0108-FEE0-ACD4322C55D5}"/>
                </a:ext>
              </a:extLst>
            </p:cNvPr>
            <p:cNvGrpSpPr/>
            <p:nvPr userDrawn="1"/>
          </p:nvGrpSpPr>
          <p:grpSpPr bwMode="gray">
            <a:xfrm>
              <a:off x="-737252" y="5810400"/>
              <a:ext cx="737252" cy="540000"/>
              <a:chOff x="-737252" y="5810400"/>
              <a:chExt cx="737252" cy="540000"/>
            </a:xfrm>
          </p:grpSpPr>
          <p:cxnSp>
            <p:nvCxnSpPr>
              <p:cNvPr id="11" name="Line">
                <a:extLst>
                  <a:ext uri="{FF2B5EF4-FFF2-40B4-BE49-F238E27FC236}">
                    <a16:creationId xmlns:a16="http://schemas.microsoft.com/office/drawing/2014/main" id="{1B6F627F-F670-E333-D2A6-EA337224CB22}"/>
                  </a:ext>
                </a:extLst>
              </p:cNvPr>
              <p:cNvCxnSpPr/>
              <p:nvPr userDrawn="1"/>
            </p:nvCxnSpPr>
            <p:spPr bwMode="gray">
              <a:xfrm>
                <a:off x="-737252" y="5810400"/>
                <a:ext cx="72000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">
                <a:extLst>
                  <a:ext uri="{FF2B5EF4-FFF2-40B4-BE49-F238E27FC236}">
                    <a16:creationId xmlns:a16="http://schemas.microsoft.com/office/drawing/2014/main" id="{EE90C997-DA73-6966-26F9-4687A22F4DA1}"/>
                  </a:ext>
                </a:extLst>
              </p:cNvPr>
              <p:cNvSpPr txBox="1"/>
              <p:nvPr userDrawn="1"/>
            </p:nvSpPr>
            <p:spPr bwMode="gray">
              <a:xfrm>
                <a:off x="-720000" y="5810400"/>
                <a:ext cx="720000" cy="540000"/>
              </a:xfrm>
              <a:prstGeom prst="rect">
                <a:avLst/>
              </a:prstGeom>
              <a:noFill/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649"/>
                  </a:spcAft>
                </a:pPr>
                <a:r>
                  <a:rPr lang="de-DE" sz="1979" noProof="0"/>
                  <a:t>Position Hilfslinie</a:t>
                </a:r>
                <a:br>
                  <a:rPr lang="de-DE" sz="1979" noProof="0"/>
                </a:br>
                <a:r>
                  <a:rPr lang="de-DE" sz="1979" noProof="0"/>
                  <a:t>6,61</a:t>
                </a:r>
              </a:p>
            </p:txBody>
          </p:sp>
        </p:grpSp>
      </p:grp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39580180-8C0C-1888-9E7B-E468D981C036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 bwMode="gray">
          <a:xfrm>
            <a:off x="1" y="0"/>
            <a:ext cx="20104347" cy="11309350"/>
          </a:xfrm>
          <a:solidFill>
            <a:schemeClr val="accent1"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 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E9A96430-F419-4A8F-B6C9-65713D192A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890209" y="2863074"/>
            <a:ext cx="18323515" cy="1555953"/>
          </a:xfrm>
        </p:spPr>
        <p:txBody>
          <a:bodyPr anchor="t" anchorCtr="0"/>
          <a:lstStyle>
            <a:lvl1pPr marL="0" indent="0">
              <a:buNone/>
              <a:defRPr sz="5937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Titelformat bearbeiten</a:t>
            </a:r>
          </a:p>
        </p:txBody>
      </p:sp>
      <p:sp>
        <p:nvSpPr>
          <p:cNvPr id="33" name="Bildplatzhalter 2">
            <a:extLst>
              <a:ext uri="{FF2B5EF4-FFF2-40B4-BE49-F238E27FC236}">
                <a16:creationId xmlns:a16="http://schemas.microsoft.com/office/drawing/2014/main" id="{65D71399-E743-E97C-B501-FB863434CE7D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 bwMode="gray">
          <a:xfrm>
            <a:off x="895448" y="717308"/>
            <a:ext cx="4945930" cy="13298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</a:t>
            </a:r>
          </a:p>
        </p:txBody>
      </p:sp>
      <p:sp>
        <p:nvSpPr>
          <p:cNvPr id="28" name="Textplatzhalter 24">
            <a:extLst>
              <a:ext uri="{FF2B5EF4-FFF2-40B4-BE49-F238E27FC236}">
                <a16:creationId xmlns:a16="http://schemas.microsoft.com/office/drawing/2014/main" id="{BF1AD948-30B9-E3CD-EF07-276F389E92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90210" y="4713134"/>
            <a:ext cx="18323513" cy="1465125"/>
          </a:xfrm>
        </p:spPr>
        <p:txBody>
          <a:bodyPr anchor="t" anchorCtr="0"/>
          <a:lstStyle>
            <a:lvl1pPr marL="0" indent="0">
              <a:buNone/>
              <a:defRPr sz="3958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Autor | Datum</a:t>
            </a:r>
          </a:p>
        </p:txBody>
      </p:sp>
    </p:spTree>
    <p:extLst>
      <p:ext uri="{BB962C8B-B14F-4D97-AF65-F5344CB8AC3E}">
        <p14:creationId xmlns:p14="http://schemas.microsoft.com/office/powerpoint/2010/main" val="74986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79B4A-0F87-7230-D461-62EF52EE9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556D6-14DC-8FA2-3A45-444D5F66C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DB819-3AEC-969B-EE4B-D4095E353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1995-0A75-4BD5-9F72-FCCA59920D80}" type="datetimeFigureOut">
              <a:rPr lang="sl-SI" smtClean="0"/>
              <a:t>13. 11. 2023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FEB8D-9FE5-4A5A-9531-5076C10AB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601FC-70BD-E868-DAAD-D38EF3974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926-23AF-4016-8F45-A3F37C8AB5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495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39580180-8C0C-1888-9E7B-E468D981C036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 bwMode="gray">
          <a:xfrm>
            <a:off x="1" y="0"/>
            <a:ext cx="20104347" cy="1130935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 </a:t>
            </a:r>
          </a:p>
        </p:txBody>
      </p:sp>
      <p:sp>
        <p:nvSpPr>
          <p:cNvPr id="46" name="Textplatzhalter 20">
            <a:extLst>
              <a:ext uri="{FF2B5EF4-FFF2-40B4-BE49-F238E27FC236}">
                <a16:creationId xmlns:a16="http://schemas.microsoft.com/office/drawing/2014/main" id="{8140CBF6-A1DC-6346-02E4-58CB5C40051F}"/>
              </a:ext>
            </a:extLst>
          </p:cNvPr>
          <p:cNvSpPr>
            <a:spLocks noGrp="1" noChangeAspect="1"/>
          </p:cNvSpPr>
          <p:nvPr>
            <p:ph type="body" sz="quarter" idx="34" hasCustomPrompt="1"/>
          </p:nvPr>
        </p:nvSpPr>
        <p:spPr bwMode="gray">
          <a:xfrm>
            <a:off x="1" y="1486849"/>
            <a:ext cx="8847652" cy="9812451"/>
          </a:xfrm>
          <a:blipFill>
            <a:blip r:embed="rId2"/>
            <a:stretch>
              <a:fillRect l="-65275" r="-1" b="-44258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 </a:t>
            </a:r>
          </a:p>
        </p:txBody>
      </p:sp>
      <p:grpSp>
        <p:nvGrpSpPr>
          <p:cNvPr id="5" name="Hilfslinien">
            <a:extLst>
              <a:ext uri="{FF2B5EF4-FFF2-40B4-BE49-F238E27FC236}">
                <a16:creationId xmlns:a16="http://schemas.microsoft.com/office/drawing/2014/main" id="{3E408E6F-5DF2-2C60-6D36-953B1FB87D33}"/>
              </a:ext>
            </a:extLst>
          </p:cNvPr>
          <p:cNvGrpSpPr/>
          <p:nvPr userDrawn="1"/>
        </p:nvGrpSpPr>
        <p:grpSpPr bwMode="gray">
          <a:xfrm>
            <a:off x="-1215952" y="-1215783"/>
            <a:ext cx="20429678" cy="11688063"/>
            <a:chOff x="-737252" y="-737252"/>
            <a:chExt cx="12386853" cy="7087652"/>
          </a:xfrm>
        </p:grpSpPr>
        <p:grpSp>
          <p:nvGrpSpPr>
            <p:cNvPr id="6" name="Hilfslinie">
              <a:extLst>
                <a:ext uri="{FF2B5EF4-FFF2-40B4-BE49-F238E27FC236}">
                  <a16:creationId xmlns:a16="http://schemas.microsoft.com/office/drawing/2014/main" id="{C2044D30-9A91-799D-4F04-842880846274}"/>
                </a:ext>
              </a:extLst>
            </p:cNvPr>
            <p:cNvGrpSpPr/>
            <p:nvPr userDrawn="1"/>
          </p:nvGrpSpPr>
          <p:grpSpPr bwMode="gray">
            <a:xfrm>
              <a:off x="540001" y="-737252"/>
              <a:ext cx="900000" cy="720000"/>
              <a:chOff x="540001" y="-737252"/>
              <a:chExt cx="900000" cy="720000"/>
            </a:xfrm>
          </p:grpSpPr>
          <p:cxnSp>
            <p:nvCxnSpPr>
              <p:cNvPr id="19" name="Line">
                <a:extLst>
                  <a:ext uri="{FF2B5EF4-FFF2-40B4-BE49-F238E27FC236}">
                    <a16:creationId xmlns:a16="http://schemas.microsoft.com/office/drawing/2014/main" id="{9400BF4C-9110-8776-443B-67D64FDB9A27}"/>
                  </a:ext>
                </a:extLst>
              </p:cNvPr>
              <p:cNvCxnSpPr/>
              <p:nvPr userDrawn="1"/>
            </p:nvCxnSpPr>
            <p:spPr bwMode="gray">
              <a:xfrm flipV="1">
                <a:off x="540002" y="-737252"/>
                <a:ext cx="0" cy="72000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">
                <a:extLst>
                  <a:ext uri="{FF2B5EF4-FFF2-40B4-BE49-F238E27FC236}">
                    <a16:creationId xmlns:a16="http://schemas.microsoft.com/office/drawing/2014/main" id="{0B874F50-56C9-92A5-1999-842C8B6524C9}"/>
                  </a:ext>
                </a:extLst>
              </p:cNvPr>
              <p:cNvSpPr txBox="1"/>
              <p:nvPr userDrawn="1"/>
            </p:nvSpPr>
            <p:spPr bwMode="gray">
              <a:xfrm>
                <a:off x="540001" y="-720000"/>
                <a:ext cx="900000" cy="540000"/>
              </a:xfrm>
              <a:prstGeom prst="rect">
                <a:avLst/>
              </a:prstGeom>
              <a:noFill/>
            </p:spPr>
            <p:txBody>
              <a:bodyPr wrap="square" lIns="7200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649"/>
                  </a:spcAft>
                </a:pPr>
                <a:r>
                  <a:rPr lang="de-DE" sz="1979" noProof="0"/>
                  <a:t>Position Hilfslinie</a:t>
                </a:r>
                <a:br>
                  <a:rPr lang="de-DE" sz="1979" noProof="0"/>
                </a:br>
                <a:r>
                  <a:rPr lang="de-DE" sz="1979" noProof="0"/>
                  <a:t>15,42</a:t>
                </a:r>
              </a:p>
            </p:txBody>
          </p:sp>
        </p:grpSp>
        <p:grpSp>
          <p:nvGrpSpPr>
            <p:cNvPr id="7" name="Hilfslinie">
              <a:extLst>
                <a:ext uri="{FF2B5EF4-FFF2-40B4-BE49-F238E27FC236}">
                  <a16:creationId xmlns:a16="http://schemas.microsoft.com/office/drawing/2014/main" id="{E49D9839-5CA0-691F-6D28-C4796E22E27D}"/>
                </a:ext>
              </a:extLst>
            </p:cNvPr>
            <p:cNvGrpSpPr/>
            <p:nvPr userDrawn="1"/>
          </p:nvGrpSpPr>
          <p:grpSpPr bwMode="gray">
            <a:xfrm>
              <a:off x="10749601" y="-737252"/>
              <a:ext cx="900000" cy="720000"/>
              <a:chOff x="10749601" y="-737252"/>
              <a:chExt cx="900000" cy="720000"/>
            </a:xfrm>
          </p:grpSpPr>
          <p:cxnSp>
            <p:nvCxnSpPr>
              <p:cNvPr id="17" name="Line">
                <a:extLst>
                  <a:ext uri="{FF2B5EF4-FFF2-40B4-BE49-F238E27FC236}">
                    <a16:creationId xmlns:a16="http://schemas.microsoft.com/office/drawing/2014/main" id="{A06CA20C-91EF-1887-1E7A-830739760677}"/>
                  </a:ext>
                </a:extLst>
              </p:cNvPr>
              <p:cNvCxnSpPr/>
              <p:nvPr userDrawn="1"/>
            </p:nvCxnSpPr>
            <p:spPr bwMode="gray">
              <a:xfrm flipV="1">
                <a:off x="11649601" y="-737252"/>
                <a:ext cx="0" cy="72000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">
                <a:extLst>
                  <a:ext uri="{FF2B5EF4-FFF2-40B4-BE49-F238E27FC236}">
                    <a16:creationId xmlns:a16="http://schemas.microsoft.com/office/drawing/2014/main" id="{70F34F84-CAD5-3872-0754-D6662F327792}"/>
                  </a:ext>
                </a:extLst>
              </p:cNvPr>
              <p:cNvSpPr txBox="1"/>
              <p:nvPr userDrawn="1"/>
            </p:nvSpPr>
            <p:spPr bwMode="gray">
              <a:xfrm>
                <a:off x="10749601" y="-720000"/>
                <a:ext cx="900000" cy="540000"/>
              </a:xfrm>
              <a:prstGeom prst="rect">
                <a:avLst/>
              </a:prstGeom>
              <a:noFill/>
            </p:spPr>
            <p:txBody>
              <a:bodyPr wrap="square" lIns="0" tIns="0" rIns="72000" bIns="0" rtlCol="0">
                <a:noAutofit/>
              </a:bodyPr>
              <a:lstStyle/>
              <a:p>
                <a:pPr algn="r">
                  <a:lnSpc>
                    <a:spcPct val="90000"/>
                  </a:lnSpc>
                  <a:spcAft>
                    <a:spcPts val="1649"/>
                  </a:spcAft>
                </a:pPr>
                <a:r>
                  <a:rPr lang="de-DE" sz="1979" noProof="0"/>
                  <a:t>Position Hilfslinie 15,42</a:t>
                </a:r>
              </a:p>
            </p:txBody>
          </p:sp>
        </p:grpSp>
        <p:grpSp>
          <p:nvGrpSpPr>
            <p:cNvPr id="8" name="Hilfslinie">
              <a:extLst>
                <a:ext uri="{FF2B5EF4-FFF2-40B4-BE49-F238E27FC236}">
                  <a16:creationId xmlns:a16="http://schemas.microsoft.com/office/drawing/2014/main" id="{84DE9271-D4EC-9FD3-DB51-64EBB2163B0A}"/>
                </a:ext>
              </a:extLst>
            </p:cNvPr>
            <p:cNvGrpSpPr/>
            <p:nvPr userDrawn="1"/>
          </p:nvGrpSpPr>
          <p:grpSpPr bwMode="gray">
            <a:xfrm>
              <a:off x="-737252" y="432000"/>
              <a:ext cx="737252" cy="540000"/>
              <a:chOff x="-737252" y="432000"/>
              <a:chExt cx="737252" cy="540000"/>
            </a:xfrm>
          </p:grpSpPr>
          <p:cxnSp>
            <p:nvCxnSpPr>
              <p:cNvPr id="15" name="Line">
                <a:extLst>
                  <a:ext uri="{FF2B5EF4-FFF2-40B4-BE49-F238E27FC236}">
                    <a16:creationId xmlns:a16="http://schemas.microsoft.com/office/drawing/2014/main" id="{5D81369E-EEC4-7728-F2CA-105C1E2ECB97}"/>
                  </a:ext>
                </a:extLst>
              </p:cNvPr>
              <p:cNvCxnSpPr/>
              <p:nvPr/>
            </p:nvCxnSpPr>
            <p:spPr bwMode="gray">
              <a:xfrm>
                <a:off x="-737252" y="432000"/>
                <a:ext cx="72000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">
                <a:extLst>
                  <a:ext uri="{FF2B5EF4-FFF2-40B4-BE49-F238E27FC236}">
                    <a16:creationId xmlns:a16="http://schemas.microsoft.com/office/drawing/2014/main" id="{5BBA9ADC-6214-FB6A-2CC9-4CFC6583C67F}"/>
                  </a:ext>
                </a:extLst>
              </p:cNvPr>
              <p:cNvSpPr txBox="1"/>
              <p:nvPr userDrawn="1"/>
            </p:nvSpPr>
            <p:spPr bwMode="gray">
              <a:xfrm>
                <a:off x="-720000" y="432000"/>
                <a:ext cx="720000" cy="540000"/>
              </a:xfrm>
              <a:prstGeom prst="rect">
                <a:avLst/>
              </a:prstGeom>
              <a:noFill/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649"/>
                  </a:spcAft>
                </a:pPr>
                <a:r>
                  <a:rPr lang="de-DE" sz="1979" noProof="0"/>
                  <a:t>Position Hilfslinie</a:t>
                </a:r>
                <a:br>
                  <a:rPr lang="de-DE" sz="1979" noProof="0"/>
                </a:br>
                <a:r>
                  <a:rPr lang="de-DE" sz="1979" noProof="0"/>
                  <a:t>8,32</a:t>
                </a:r>
              </a:p>
            </p:txBody>
          </p:sp>
        </p:grpSp>
        <p:grpSp>
          <p:nvGrpSpPr>
            <p:cNvPr id="9" name="Hilfslinie">
              <a:extLst>
                <a:ext uri="{FF2B5EF4-FFF2-40B4-BE49-F238E27FC236}">
                  <a16:creationId xmlns:a16="http://schemas.microsoft.com/office/drawing/2014/main" id="{A20BA25A-6495-0392-C575-876457511E37}"/>
                </a:ext>
              </a:extLst>
            </p:cNvPr>
            <p:cNvGrpSpPr/>
            <p:nvPr userDrawn="1"/>
          </p:nvGrpSpPr>
          <p:grpSpPr bwMode="gray">
            <a:xfrm>
              <a:off x="-737252" y="1512000"/>
              <a:ext cx="737252" cy="540000"/>
              <a:chOff x="-737252" y="1512000"/>
              <a:chExt cx="737252" cy="540000"/>
            </a:xfrm>
          </p:grpSpPr>
          <p:cxnSp>
            <p:nvCxnSpPr>
              <p:cNvPr id="13" name="Line">
                <a:extLst>
                  <a:ext uri="{FF2B5EF4-FFF2-40B4-BE49-F238E27FC236}">
                    <a16:creationId xmlns:a16="http://schemas.microsoft.com/office/drawing/2014/main" id="{A3A07BE7-EB25-6798-85A5-F5CEC866BBD9}"/>
                  </a:ext>
                </a:extLst>
              </p:cNvPr>
              <p:cNvCxnSpPr/>
              <p:nvPr userDrawn="1"/>
            </p:nvCxnSpPr>
            <p:spPr bwMode="gray">
              <a:xfrm>
                <a:off x="-737252" y="1512000"/>
                <a:ext cx="72000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">
                <a:extLst>
                  <a:ext uri="{FF2B5EF4-FFF2-40B4-BE49-F238E27FC236}">
                    <a16:creationId xmlns:a16="http://schemas.microsoft.com/office/drawing/2014/main" id="{14F723BD-B681-3DA4-D75C-DB442FABE079}"/>
                  </a:ext>
                </a:extLst>
              </p:cNvPr>
              <p:cNvSpPr txBox="1"/>
              <p:nvPr userDrawn="1"/>
            </p:nvSpPr>
            <p:spPr bwMode="gray">
              <a:xfrm>
                <a:off x="-720000" y="1512000"/>
                <a:ext cx="720000" cy="540000"/>
              </a:xfrm>
              <a:prstGeom prst="rect">
                <a:avLst/>
              </a:prstGeom>
              <a:noFill/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649"/>
                  </a:spcAft>
                </a:pPr>
                <a:r>
                  <a:rPr lang="de-DE" sz="1979" noProof="0"/>
                  <a:t>Position Hilfslinie</a:t>
                </a:r>
                <a:br>
                  <a:rPr lang="de-DE" sz="1979" noProof="0"/>
                </a:br>
                <a:r>
                  <a:rPr lang="de-DE" sz="1979" noProof="0"/>
                  <a:t>5,33</a:t>
                </a:r>
              </a:p>
            </p:txBody>
          </p:sp>
        </p:grpSp>
        <p:grpSp>
          <p:nvGrpSpPr>
            <p:cNvPr id="10" name="Hilfslinie">
              <a:extLst>
                <a:ext uri="{FF2B5EF4-FFF2-40B4-BE49-F238E27FC236}">
                  <a16:creationId xmlns:a16="http://schemas.microsoft.com/office/drawing/2014/main" id="{C13C7219-2420-0108-FEE0-ACD4322C55D5}"/>
                </a:ext>
              </a:extLst>
            </p:cNvPr>
            <p:cNvGrpSpPr/>
            <p:nvPr userDrawn="1"/>
          </p:nvGrpSpPr>
          <p:grpSpPr bwMode="gray">
            <a:xfrm>
              <a:off x="-737252" y="5810400"/>
              <a:ext cx="737252" cy="540000"/>
              <a:chOff x="-737252" y="5810400"/>
              <a:chExt cx="737252" cy="540000"/>
            </a:xfrm>
          </p:grpSpPr>
          <p:cxnSp>
            <p:nvCxnSpPr>
              <p:cNvPr id="11" name="Line">
                <a:extLst>
                  <a:ext uri="{FF2B5EF4-FFF2-40B4-BE49-F238E27FC236}">
                    <a16:creationId xmlns:a16="http://schemas.microsoft.com/office/drawing/2014/main" id="{1B6F627F-F670-E333-D2A6-EA337224CB22}"/>
                  </a:ext>
                </a:extLst>
              </p:cNvPr>
              <p:cNvCxnSpPr/>
              <p:nvPr userDrawn="1"/>
            </p:nvCxnSpPr>
            <p:spPr bwMode="gray">
              <a:xfrm>
                <a:off x="-737252" y="5810400"/>
                <a:ext cx="72000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">
                <a:extLst>
                  <a:ext uri="{FF2B5EF4-FFF2-40B4-BE49-F238E27FC236}">
                    <a16:creationId xmlns:a16="http://schemas.microsoft.com/office/drawing/2014/main" id="{EE90C997-DA73-6966-26F9-4687A22F4DA1}"/>
                  </a:ext>
                </a:extLst>
              </p:cNvPr>
              <p:cNvSpPr txBox="1"/>
              <p:nvPr userDrawn="1"/>
            </p:nvSpPr>
            <p:spPr bwMode="gray">
              <a:xfrm>
                <a:off x="-720000" y="5810400"/>
                <a:ext cx="720000" cy="540000"/>
              </a:xfrm>
              <a:prstGeom prst="rect">
                <a:avLst/>
              </a:prstGeom>
              <a:noFill/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649"/>
                  </a:spcAft>
                </a:pPr>
                <a:r>
                  <a:rPr lang="de-DE" sz="1979" noProof="0"/>
                  <a:t>Position Hilfslinie</a:t>
                </a:r>
                <a:br>
                  <a:rPr lang="de-DE" sz="1979" noProof="0"/>
                </a:br>
                <a:r>
                  <a:rPr lang="de-DE" sz="1979" noProof="0"/>
                  <a:t>6,61</a:t>
                </a:r>
              </a:p>
            </p:txBody>
          </p:sp>
        </p:grpSp>
      </p:grp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E9A96430-F419-4A8F-B6C9-65713D192A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415725" y="2555662"/>
            <a:ext cx="1508123" cy="949867"/>
          </a:xfrm>
        </p:spPr>
        <p:txBody>
          <a:bodyPr anchor="ctr" anchorCtr="0"/>
          <a:lstStyle>
            <a:lvl1pPr marL="0" indent="0">
              <a:buNone/>
              <a:defRPr lang="de-DE" sz="8246" b="1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Nr.</a:t>
            </a:r>
          </a:p>
        </p:txBody>
      </p:sp>
      <p:sp>
        <p:nvSpPr>
          <p:cNvPr id="33" name="Bildplatzhalter 2">
            <a:extLst>
              <a:ext uri="{FF2B5EF4-FFF2-40B4-BE49-F238E27FC236}">
                <a16:creationId xmlns:a16="http://schemas.microsoft.com/office/drawing/2014/main" id="{65D71399-E743-E97C-B501-FB863434CE7D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 bwMode="gray">
          <a:xfrm>
            <a:off x="16945510" y="717307"/>
            <a:ext cx="2274059" cy="6114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</a:t>
            </a:r>
          </a:p>
        </p:txBody>
      </p:sp>
      <p:sp>
        <p:nvSpPr>
          <p:cNvPr id="54" name="Textplatzhalter 24">
            <a:extLst>
              <a:ext uri="{FF2B5EF4-FFF2-40B4-BE49-F238E27FC236}">
                <a16:creationId xmlns:a16="http://schemas.microsoft.com/office/drawing/2014/main" id="{92869A3C-84D9-CA73-8495-2C82EFD614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169002" y="2555662"/>
            <a:ext cx="4114682" cy="949867"/>
          </a:xfrm>
        </p:spPr>
        <p:txBody>
          <a:bodyPr anchor="ctr" anchorCtr="0"/>
          <a:lstStyle>
            <a:lvl1pPr marL="0" indent="0">
              <a:buNone/>
              <a:defRPr lang="de-DE" sz="2639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Dies ist ein Platzhaltertext.</a:t>
            </a:r>
            <a:br>
              <a:rPr lang="de-DE"/>
            </a:br>
            <a:r>
              <a:rPr lang="de-DE"/>
              <a:t>Zweite Zeile möglich</a:t>
            </a:r>
          </a:p>
        </p:txBody>
      </p:sp>
      <p:sp>
        <p:nvSpPr>
          <p:cNvPr id="58" name="Textplatzhalter 24">
            <a:extLst>
              <a:ext uri="{FF2B5EF4-FFF2-40B4-BE49-F238E27FC236}">
                <a16:creationId xmlns:a16="http://schemas.microsoft.com/office/drawing/2014/main" id="{6288F837-93C5-5B47-0069-79A4F1A5D8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169002" y="4088054"/>
            <a:ext cx="4114682" cy="949867"/>
          </a:xfrm>
        </p:spPr>
        <p:txBody>
          <a:bodyPr anchor="ctr" anchorCtr="0"/>
          <a:lstStyle>
            <a:lvl1pPr marL="0" indent="0">
              <a:buNone/>
              <a:defRPr lang="de-DE" sz="2639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Dies ist ein Platzhaltertext.</a:t>
            </a:r>
            <a:br>
              <a:rPr lang="de-DE"/>
            </a:br>
            <a:r>
              <a:rPr lang="de-DE"/>
              <a:t>Zweite Zeile möglich</a:t>
            </a:r>
          </a:p>
        </p:txBody>
      </p:sp>
      <p:sp>
        <p:nvSpPr>
          <p:cNvPr id="60" name="Textplatzhalter 24">
            <a:extLst>
              <a:ext uri="{FF2B5EF4-FFF2-40B4-BE49-F238E27FC236}">
                <a16:creationId xmlns:a16="http://schemas.microsoft.com/office/drawing/2014/main" id="{82871D37-277F-FDF4-4F5F-6F96E5F4FB4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169002" y="5620447"/>
            <a:ext cx="4114682" cy="949867"/>
          </a:xfrm>
        </p:spPr>
        <p:txBody>
          <a:bodyPr anchor="ctr" anchorCtr="0"/>
          <a:lstStyle>
            <a:lvl1pPr marL="0" indent="0">
              <a:buNone/>
              <a:defRPr lang="de-DE" sz="2639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Dies ist ein Platzhaltertext.</a:t>
            </a:r>
            <a:br>
              <a:rPr lang="de-DE"/>
            </a:br>
            <a:r>
              <a:rPr lang="de-DE"/>
              <a:t>Zweite Zeile möglich</a:t>
            </a:r>
          </a:p>
        </p:txBody>
      </p:sp>
      <p:sp>
        <p:nvSpPr>
          <p:cNvPr id="62" name="Textplatzhalter 24">
            <a:extLst>
              <a:ext uri="{FF2B5EF4-FFF2-40B4-BE49-F238E27FC236}">
                <a16:creationId xmlns:a16="http://schemas.microsoft.com/office/drawing/2014/main" id="{A49D2F49-9069-E5CB-CD01-BE072A09F6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6415725" y="4088054"/>
            <a:ext cx="1508123" cy="949867"/>
          </a:xfrm>
        </p:spPr>
        <p:txBody>
          <a:bodyPr anchor="ctr" anchorCtr="0"/>
          <a:lstStyle>
            <a:lvl1pPr marL="0" indent="0">
              <a:buNone/>
              <a:defRPr lang="de-DE" sz="8246" b="1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Nr.</a:t>
            </a:r>
          </a:p>
        </p:txBody>
      </p:sp>
      <p:sp>
        <p:nvSpPr>
          <p:cNvPr id="64" name="Textplatzhalter 24">
            <a:extLst>
              <a:ext uri="{FF2B5EF4-FFF2-40B4-BE49-F238E27FC236}">
                <a16:creationId xmlns:a16="http://schemas.microsoft.com/office/drawing/2014/main" id="{41F0D532-36EF-F9E3-0623-681C5D8D4F4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6415725" y="5620447"/>
            <a:ext cx="1508123" cy="949867"/>
          </a:xfrm>
        </p:spPr>
        <p:txBody>
          <a:bodyPr anchor="ctr" anchorCtr="0"/>
          <a:lstStyle>
            <a:lvl1pPr marL="0" indent="0">
              <a:buNone/>
              <a:defRPr lang="de-DE" sz="8246" b="1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Nr.</a:t>
            </a:r>
          </a:p>
        </p:txBody>
      </p:sp>
      <p:sp>
        <p:nvSpPr>
          <p:cNvPr id="68" name="Textplatzhalter 24">
            <a:extLst>
              <a:ext uri="{FF2B5EF4-FFF2-40B4-BE49-F238E27FC236}">
                <a16:creationId xmlns:a16="http://schemas.microsoft.com/office/drawing/2014/main" id="{E7AA4033-FF6B-B41D-53C0-EE702778F0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5078098" y="2555662"/>
            <a:ext cx="4114682" cy="949867"/>
          </a:xfrm>
        </p:spPr>
        <p:txBody>
          <a:bodyPr anchor="ctr" anchorCtr="0"/>
          <a:lstStyle>
            <a:lvl1pPr marL="0" indent="0">
              <a:buNone/>
              <a:defRPr lang="de-DE" sz="2639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Dies ist ein Platzhaltertext.</a:t>
            </a:r>
            <a:br>
              <a:rPr lang="de-DE"/>
            </a:br>
            <a:r>
              <a:rPr lang="de-DE"/>
              <a:t>Zweite Zeile möglich</a:t>
            </a:r>
          </a:p>
        </p:txBody>
      </p:sp>
      <p:sp>
        <p:nvSpPr>
          <p:cNvPr id="69" name="Textplatzhalter 24">
            <a:extLst>
              <a:ext uri="{FF2B5EF4-FFF2-40B4-BE49-F238E27FC236}">
                <a16:creationId xmlns:a16="http://schemas.microsoft.com/office/drawing/2014/main" id="{27DA93B4-86E7-6309-AF55-028B403EF6C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15078098" y="4088054"/>
            <a:ext cx="4114682" cy="949867"/>
          </a:xfrm>
        </p:spPr>
        <p:txBody>
          <a:bodyPr anchor="ctr" anchorCtr="0"/>
          <a:lstStyle>
            <a:lvl1pPr marL="0" indent="0">
              <a:buNone/>
              <a:defRPr lang="de-DE" sz="2639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Dies ist ein Platzhaltertext.</a:t>
            </a:r>
            <a:br>
              <a:rPr lang="de-DE"/>
            </a:br>
            <a:r>
              <a:rPr lang="de-DE"/>
              <a:t>Zweite Zeile möglich</a:t>
            </a:r>
          </a:p>
        </p:txBody>
      </p:sp>
      <p:sp>
        <p:nvSpPr>
          <p:cNvPr id="70" name="Textplatzhalter 24">
            <a:extLst>
              <a:ext uri="{FF2B5EF4-FFF2-40B4-BE49-F238E27FC236}">
                <a16:creationId xmlns:a16="http://schemas.microsoft.com/office/drawing/2014/main" id="{5F44A675-AEBC-3FAD-FF5C-7C94BB75D72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15078098" y="5620447"/>
            <a:ext cx="4114682" cy="949867"/>
          </a:xfrm>
        </p:spPr>
        <p:txBody>
          <a:bodyPr anchor="ctr" anchorCtr="0"/>
          <a:lstStyle>
            <a:lvl1pPr marL="0" indent="0">
              <a:buNone/>
              <a:defRPr lang="de-DE" sz="2639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Dies ist ein Platzhaltertext.</a:t>
            </a:r>
            <a:br>
              <a:rPr lang="de-DE"/>
            </a:br>
            <a:r>
              <a:rPr lang="de-DE"/>
              <a:t>Zweite Zeile möglich</a:t>
            </a:r>
          </a:p>
        </p:txBody>
      </p:sp>
      <p:sp>
        <p:nvSpPr>
          <p:cNvPr id="74" name="Textplatzhalter 24">
            <a:extLst>
              <a:ext uri="{FF2B5EF4-FFF2-40B4-BE49-F238E27FC236}">
                <a16:creationId xmlns:a16="http://schemas.microsoft.com/office/drawing/2014/main" id="{3F85785B-0CB2-E5B8-C0C8-041CE2CEE46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13327921" y="4088054"/>
            <a:ext cx="1508123" cy="949867"/>
          </a:xfrm>
        </p:spPr>
        <p:txBody>
          <a:bodyPr anchor="ctr" anchorCtr="0"/>
          <a:lstStyle>
            <a:lvl1pPr marL="0" indent="0">
              <a:buNone/>
              <a:defRPr lang="de-DE" sz="8246" b="1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Nr.</a:t>
            </a:r>
          </a:p>
        </p:txBody>
      </p:sp>
      <p:sp>
        <p:nvSpPr>
          <p:cNvPr id="75" name="Textplatzhalter 24">
            <a:extLst>
              <a:ext uri="{FF2B5EF4-FFF2-40B4-BE49-F238E27FC236}">
                <a16:creationId xmlns:a16="http://schemas.microsoft.com/office/drawing/2014/main" id="{D4165FBB-0BEA-43E7-85DA-365350215E8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3327921" y="2555662"/>
            <a:ext cx="1508123" cy="949867"/>
          </a:xfrm>
        </p:spPr>
        <p:txBody>
          <a:bodyPr anchor="ctr" anchorCtr="0"/>
          <a:lstStyle>
            <a:lvl1pPr marL="0" indent="0">
              <a:buNone/>
              <a:defRPr lang="de-DE" sz="8246" b="1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Nr.</a:t>
            </a:r>
          </a:p>
        </p:txBody>
      </p:sp>
      <p:sp>
        <p:nvSpPr>
          <p:cNvPr id="76" name="Textplatzhalter 24">
            <a:extLst>
              <a:ext uri="{FF2B5EF4-FFF2-40B4-BE49-F238E27FC236}">
                <a16:creationId xmlns:a16="http://schemas.microsoft.com/office/drawing/2014/main" id="{392D1E37-7915-E6FD-AE90-4121C6AADC0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13327921" y="5620447"/>
            <a:ext cx="1508123" cy="949867"/>
          </a:xfrm>
        </p:spPr>
        <p:txBody>
          <a:bodyPr anchor="ctr" anchorCtr="0"/>
          <a:lstStyle>
            <a:lvl1pPr marL="0" indent="0">
              <a:buNone/>
              <a:defRPr lang="de-DE" sz="8246" b="1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Nr.</a:t>
            </a:r>
          </a:p>
        </p:txBody>
      </p:sp>
      <p:sp>
        <p:nvSpPr>
          <p:cNvPr id="77" name="Titel 1">
            <a:extLst>
              <a:ext uri="{FF2B5EF4-FFF2-40B4-BE49-F238E27FC236}">
                <a16:creationId xmlns:a16="http://schemas.microsoft.com/office/drawing/2014/main" id="{87FA9D5B-2E67-22B6-4FF2-4AC823C15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902406" y="724179"/>
            <a:ext cx="18317162" cy="59366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78" name="Untertitel">
            <a:extLst>
              <a:ext uri="{FF2B5EF4-FFF2-40B4-BE49-F238E27FC236}">
                <a16:creationId xmlns:a16="http://schemas.microsoft.com/office/drawing/2014/main" id="{B8A19152-6F0D-037C-95F8-324E9B473D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02406" y="1479805"/>
            <a:ext cx="18317162" cy="593667"/>
          </a:xfrm>
        </p:spPr>
        <p:txBody>
          <a:bodyPr/>
          <a:lstStyle>
            <a:lvl1pPr marL="0" indent="0">
              <a:buNone/>
              <a:defRPr sz="3298" baseline="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Geben Sie Ihren Untertitel ein</a:t>
            </a:r>
          </a:p>
        </p:txBody>
      </p:sp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3F35AA62-5400-B060-B514-8CA8CD4D08AB}"/>
              </a:ext>
            </a:extLst>
          </p:cNvPr>
          <p:cNvSpPr>
            <a:spLocks noChangeAspect="1"/>
          </p:cNvSpPr>
          <p:nvPr userDrawn="1"/>
        </p:nvSpPr>
        <p:spPr bwMode="gray">
          <a:xfrm rot="2201379">
            <a:off x="397353" y="5662676"/>
            <a:ext cx="7508261" cy="4014295"/>
          </a:xfrm>
          <a:custGeom>
            <a:avLst/>
            <a:gdLst>
              <a:gd name="connsiteX0" fmla="*/ 2035460 w 4552383"/>
              <a:gd name="connsiteY0" fmla="*/ 69931 h 2434272"/>
              <a:gd name="connsiteX1" fmla="*/ 2281266 w 4552383"/>
              <a:gd name="connsiteY1" fmla="*/ 4 h 2434272"/>
              <a:gd name="connsiteX2" fmla="*/ 4447076 w 4552383"/>
              <a:gd name="connsiteY2" fmla="*/ 2109640 h 2434272"/>
              <a:gd name="connsiteX3" fmla="*/ 4552383 w 4552383"/>
              <a:gd name="connsiteY3" fmla="*/ 2273440 h 2434272"/>
              <a:gd name="connsiteX4" fmla="*/ 4501090 w 4552383"/>
              <a:gd name="connsiteY4" fmla="*/ 2311658 h 2434272"/>
              <a:gd name="connsiteX5" fmla="*/ 4394310 w 4552383"/>
              <a:gd name="connsiteY5" fmla="*/ 2144835 h 2434272"/>
              <a:gd name="connsiteX6" fmla="*/ 2281266 w 4552383"/>
              <a:gd name="connsiteY6" fmla="*/ 65144 h 2434272"/>
              <a:gd name="connsiteX7" fmla="*/ 1796906 w 4552383"/>
              <a:gd name="connsiteY7" fmla="*/ 540384 h 2434272"/>
              <a:gd name="connsiteX8" fmla="*/ 86155 w 4552383"/>
              <a:gd name="connsiteY8" fmla="*/ 2425176 h 2434272"/>
              <a:gd name="connsiteX9" fmla="*/ 43057 w 4552383"/>
              <a:gd name="connsiteY9" fmla="*/ 2434272 h 2434272"/>
              <a:gd name="connsiteX10" fmla="*/ 0 w 4552383"/>
              <a:gd name="connsiteY10" fmla="*/ 2376484 h 2434272"/>
              <a:gd name="connsiteX11" fmla="*/ 68895 w 4552383"/>
              <a:gd name="connsiteY11" fmla="*/ 2362014 h 2434272"/>
              <a:gd name="connsiteX12" fmla="*/ 1735024 w 4552383"/>
              <a:gd name="connsiteY12" fmla="*/ 520004 h 2434272"/>
              <a:gd name="connsiteX13" fmla="*/ 2035460 w 4552383"/>
              <a:gd name="connsiteY13" fmla="*/ 69931 h 243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52383" h="2434272">
                <a:moveTo>
                  <a:pt x="2035460" y="69931"/>
                </a:moveTo>
                <a:cubicBezTo>
                  <a:pt x="2110244" y="22455"/>
                  <a:pt x="2192804" y="-345"/>
                  <a:pt x="2281266" y="4"/>
                </a:cubicBezTo>
                <a:cubicBezTo>
                  <a:pt x="2913690" y="8391"/>
                  <a:pt x="3796404" y="1114614"/>
                  <a:pt x="4447076" y="2109640"/>
                </a:cubicBezTo>
                <a:lnTo>
                  <a:pt x="4552383" y="2273440"/>
                </a:lnTo>
                <a:lnTo>
                  <a:pt x="4501090" y="2311658"/>
                </a:lnTo>
                <a:lnTo>
                  <a:pt x="4394310" y="2144835"/>
                </a:lnTo>
                <a:cubicBezTo>
                  <a:pt x="3747274" y="1153830"/>
                  <a:pt x="2849691" y="56757"/>
                  <a:pt x="2281266" y="65144"/>
                </a:cubicBezTo>
                <a:cubicBezTo>
                  <a:pt x="2079520" y="66074"/>
                  <a:pt x="1912762" y="195051"/>
                  <a:pt x="1796906" y="540384"/>
                </a:cubicBezTo>
                <a:cubicBezTo>
                  <a:pt x="1492279" y="1467570"/>
                  <a:pt x="996600" y="2188407"/>
                  <a:pt x="86155" y="2425176"/>
                </a:cubicBezTo>
                <a:lnTo>
                  <a:pt x="43057" y="2434272"/>
                </a:lnTo>
                <a:lnTo>
                  <a:pt x="0" y="2376484"/>
                </a:lnTo>
                <a:lnTo>
                  <a:pt x="68895" y="2362014"/>
                </a:lnTo>
                <a:cubicBezTo>
                  <a:pt x="954839" y="2132918"/>
                  <a:pt x="1429339" y="1438421"/>
                  <a:pt x="1735024" y="520004"/>
                </a:cubicBezTo>
                <a:cubicBezTo>
                  <a:pt x="1807783" y="296727"/>
                  <a:pt x="1910821" y="149057"/>
                  <a:pt x="2035460" y="699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2"/>
              </a:gs>
            </a:gsLst>
            <a:lin ang="2700000" scaled="1"/>
            <a:tileRect/>
          </a:gradFill>
          <a:ln w="93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3958"/>
          </a:p>
        </p:txBody>
      </p:sp>
      <p:sp>
        <p:nvSpPr>
          <p:cNvPr id="44" name="Textplatzhalter 20">
            <a:extLst>
              <a:ext uri="{FF2B5EF4-FFF2-40B4-BE49-F238E27FC236}">
                <a16:creationId xmlns:a16="http://schemas.microsoft.com/office/drawing/2014/main" id="{D0812FA0-2703-F341-BFC1-C450D76DE220}"/>
              </a:ext>
            </a:extLst>
          </p:cNvPr>
          <p:cNvSpPr>
            <a:spLocks noGrp="1" noChangeAspect="1"/>
          </p:cNvSpPr>
          <p:nvPr>
            <p:ph type="body" sz="quarter" idx="33" hasCustomPrompt="1"/>
          </p:nvPr>
        </p:nvSpPr>
        <p:spPr bwMode="gray">
          <a:xfrm>
            <a:off x="1" y="5899091"/>
            <a:ext cx="6188860" cy="5438709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 </a:t>
            </a:r>
          </a:p>
        </p:txBody>
      </p:sp>
      <p:sp>
        <p:nvSpPr>
          <p:cNvPr id="51" name="Textplatzhalter 24">
            <a:extLst>
              <a:ext uri="{FF2B5EF4-FFF2-40B4-BE49-F238E27FC236}">
                <a16:creationId xmlns:a16="http://schemas.microsoft.com/office/drawing/2014/main" id="{CB808661-81E5-3F26-9ECC-2326AD4885C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8169002" y="7152839"/>
            <a:ext cx="4114682" cy="949867"/>
          </a:xfrm>
        </p:spPr>
        <p:txBody>
          <a:bodyPr anchor="ctr" anchorCtr="0"/>
          <a:lstStyle>
            <a:lvl1pPr marL="0" indent="0">
              <a:buNone/>
              <a:defRPr lang="de-DE" sz="2639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Dies ist ein Platzhaltertext.</a:t>
            </a:r>
            <a:br>
              <a:rPr lang="de-DE"/>
            </a:br>
            <a:r>
              <a:rPr lang="de-DE"/>
              <a:t>Zweite Zeile möglich</a:t>
            </a:r>
          </a:p>
        </p:txBody>
      </p:sp>
      <p:sp>
        <p:nvSpPr>
          <p:cNvPr id="52" name="Textplatzhalter 24">
            <a:extLst>
              <a:ext uri="{FF2B5EF4-FFF2-40B4-BE49-F238E27FC236}">
                <a16:creationId xmlns:a16="http://schemas.microsoft.com/office/drawing/2014/main" id="{E914344B-24DD-E5FF-20DC-5E9830D4603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6415725" y="7152839"/>
            <a:ext cx="1508123" cy="949867"/>
          </a:xfrm>
        </p:spPr>
        <p:txBody>
          <a:bodyPr anchor="ctr" anchorCtr="0"/>
          <a:lstStyle>
            <a:lvl1pPr marL="0" indent="0">
              <a:buNone/>
              <a:defRPr lang="de-DE" sz="8246" b="1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Nr.</a:t>
            </a:r>
          </a:p>
        </p:txBody>
      </p:sp>
      <p:sp>
        <p:nvSpPr>
          <p:cNvPr id="57" name="Textplatzhalter 24">
            <a:extLst>
              <a:ext uri="{FF2B5EF4-FFF2-40B4-BE49-F238E27FC236}">
                <a16:creationId xmlns:a16="http://schemas.microsoft.com/office/drawing/2014/main" id="{FC2C8F40-87D9-57E8-48F1-C09C576FCEA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8169002" y="8685234"/>
            <a:ext cx="4114682" cy="949867"/>
          </a:xfrm>
        </p:spPr>
        <p:txBody>
          <a:bodyPr anchor="ctr" anchorCtr="0"/>
          <a:lstStyle>
            <a:lvl1pPr marL="0" indent="0">
              <a:buNone/>
              <a:defRPr lang="de-DE" sz="2639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Dies ist ein Platzhaltertext.</a:t>
            </a:r>
            <a:br>
              <a:rPr lang="de-DE"/>
            </a:br>
            <a:r>
              <a:rPr lang="de-DE"/>
              <a:t>Zweite Zeile möglich</a:t>
            </a:r>
          </a:p>
        </p:txBody>
      </p:sp>
      <p:sp>
        <p:nvSpPr>
          <p:cNvPr id="59" name="Textplatzhalter 24">
            <a:extLst>
              <a:ext uri="{FF2B5EF4-FFF2-40B4-BE49-F238E27FC236}">
                <a16:creationId xmlns:a16="http://schemas.microsoft.com/office/drawing/2014/main" id="{B34927FA-F3A9-B3CE-D7F8-F4455506FDB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415725" y="8685234"/>
            <a:ext cx="1508123" cy="949867"/>
          </a:xfrm>
        </p:spPr>
        <p:txBody>
          <a:bodyPr anchor="ctr" anchorCtr="0"/>
          <a:lstStyle>
            <a:lvl1pPr marL="0" indent="0">
              <a:buNone/>
              <a:defRPr lang="de-DE" sz="8246" b="1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Nr.</a:t>
            </a:r>
          </a:p>
        </p:txBody>
      </p:sp>
      <p:sp>
        <p:nvSpPr>
          <p:cNvPr id="61" name="Textplatzhalter 24">
            <a:extLst>
              <a:ext uri="{FF2B5EF4-FFF2-40B4-BE49-F238E27FC236}">
                <a16:creationId xmlns:a16="http://schemas.microsoft.com/office/drawing/2014/main" id="{29DE0321-DE68-C7A2-7C91-029789E15B7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15078005" y="7152839"/>
            <a:ext cx="4114682" cy="949867"/>
          </a:xfrm>
        </p:spPr>
        <p:txBody>
          <a:bodyPr anchor="ctr" anchorCtr="0"/>
          <a:lstStyle>
            <a:lvl1pPr marL="0" indent="0">
              <a:buNone/>
              <a:defRPr lang="de-DE" sz="2639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Dies ist ein Platzhaltertext.</a:t>
            </a:r>
            <a:br>
              <a:rPr lang="de-DE"/>
            </a:br>
            <a:r>
              <a:rPr lang="de-DE"/>
              <a:t>Zweite Zeile möglich</a:t>
            </a:r>
          </a:p>
        </p:txBody>
      </p:sp>
      <p:sp>
        <p:nvSpPr>
          <p:cNvPr id="63" name="Textplatzhalter 24">
            <a:extLst>
              <a:ext uri="{FF2B5EF4-FFF2-40B4-BE49-F238E27FC236}">
                <a16:creationId xmlns:a16="http://schemas.microsoft.com/office/drawing/2014/main" id="{407FBD0F-DD39-767D-EC5F-402486BA614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13324730" y="7152839"/>
            <a:ext cx="1508123" cy="949867"/>
          </a:xfrm>
        </p:spPr>
        <p:txBody>
          <a:bodyPr anchor="ctr" anchorCtr="0"/>
          <a:lstStyle>
            <a:lvl1pPr marL="0" indent="0">
              <a:buNone/>
              <a:defRPr lang="de-DE" sz="8246" b="1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Nr.</a:t>
            </a:r>
          </a:p>
        </p:txBody>
      </p:sp>
      <p:sp>
        <p:nvSpPr>
          <p:cNvPr id="65" name="Textplatzhalter 24">
            <a:extLst>
              <a:ext uri="{FF2B5EF4-FFF2-40B4-BE49-F238E27FC236}">
                <a16:creationId xmlns:a16="http://schemas.microsoft.com/office/drawing/2014/main" id="{A7507D12-AA53-0B5F-0608-132296E1DD7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5078005" y="8685234"/>
            <a:ext cx="4114682" cy="949867"/>
          </a:xfrm>
        </p:spPr>
        <p:txBody>
          <a:bodyPr anchor="ctr" anchorCtr="0"/>
          <a:lstStyle>
            <a:lvl1pPr marL="0" indent="0">
              <a:buNone/>
              <a:defRPr lang="de-DE" sz="2639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Dies ist ein Platzhaltertext.</a:t>
            </a:r>
            <a:br>
              <a:rPr lang="de-DE"/>
            </a:br>
            <a:r>
              <a:rPr lang="de-DE"/>
              <a:t>Zweite Zeile möglich</a:t>
            </a:r>
          </a:p>
        </p:txBody>
      </p:sp>
      <p:sp>
        <p:nvSpPr>
          <p:cNvPr id="66" name="Textplatzhalter 24">
            <a:extLst>
              <a:ext uri="{FF2B5EF4-FFF2-40B4-BE49-F238E27FC236}">
                <a16:creationId xmlns:a16="http://schemas.microsoft.com/office/drawing/2014/main" id="{F59A06E3-4B12-ADAB-C3A3-956BD9C1863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13324730" y="8685234"/>
            <a:ext cx="1508123" cy="949867"/>
          </a:xfrm>
        </p:spPr>
        <p:txBody>
          <a:bodyPr anchor="ctr" anchorCtr="0"/>
          <a:lstStyle>
            <a:lvl1pPr marL="0" indent="0">
              <a:buNone/>
              <a:defRPr lang="de-DE" sz="8246" b="1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Nr.</a:t>
            </a:r>
          </a:p>
        </p:txBody>
      </p:sp>
      <p:sp>
        <p:nvSpPr>
          <p:cNvPr id="41" name="Datumsplatzhalter 3">
            <a:extLst>
              <a:ext uri="{FF2B5EF4-FFF2-40B4-BE49-F238E27FC236}">
                <a16:creationId xmlns:a16="http://schemas.microsoft.com/office/drawing/2014/main" id="{3F8B70AA-3FCC-E1B2-B7D1-39387D50245F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431185" y="10482092"/>
            <a:ext cx="8097294" cy="8272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979">
                <a:solidFill>
                  <a:schemeClr val="bg1"/>
                </a:solidFill>
              </a:defRPr>
            </a:lvl1pPr>
          </a:lstStyle>
          <a:p>
            <a:r>
              <a:rPr lang="sl-SI"/>
              <a:t>Novinarska konferenca MOON</a:t>
            </a:r>
            <a:r>
              <a:rPr lang="de-DE"/>
              <a:t> | </a:t>
            </a:r>
            <a:r>
              <a:rPr lang="sl-SI" err="1"/>
              <a:t>ID.Hub</a:t>
            </a:r>
            <a:r>
              <a:rPr lang="de-DE"/>
              <a:t> | </a:t>
            </a:r>
            <a:r>
              <a:rPr lang="sl-SI"/>
              <a:t>20</a:t>
            </a:r>
            <a:r>
              <a:rPr lang="de-DE"/>
              <a:t>.</a:t>
            </a:r>
            <a:r>
              <a:rPr lang="sl-SI"/>
              <a:t>10</a:t>
            </a:r>
            <a:r>
              <a:rPr lang="de-DE"/>
              <a:t>.2022</a:t>
            </a:r>
          </a:p>
        </p:txBody>
      </p:sp>
      <p:sp>
        <p:nvSpPr>
          <p:cNvPr id="42" name="Fußzeilenplatzhalter 7">
            <a:extLst>
              <a:ext uri="{FF2B5EF4-FFF2-40B4-BE49-F238E27FC236}">
                <a16:creationId xmlns:a16="http://schemas.microsoft.com/office/drawing/2014/main" id="{573C4012-C4AC-0DEE-23F1-3444ABD91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898473" y="10482092"/>
            <a:ext cx="4421850" cy="8272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979">
                <a:solidFill>
                  <a:schemeClr val="bg1"/>
                </a:solidFill>
              </a:defRPr>
            </a:lvl1pPr>
          </a:lstStyle>
          <a:p>
            <a:r>
              <a:rPr lang="sl-SI"/>
              <a:t>Porsche Slovenija</a:t>
            </a:r>
            <a:endParaRPr lang="de-DE"/>
          </a:p>
        </p:txBody>
      </p:sp>
      <p:sp>
        <p:nvSpPr>
          <p:cNvPr id="43" name="Foliennummernplatzhalter 9">
            <a:extLst>
              <a:ext uri="{FF2B5EF4-FFF2-40B4-BE49-F238E27FC236}">
                <a16:creationId xmlns:a16="http://schemas.microsoft.com/office/drawing/2014/main" id="{60421A22-2767-CC5F-9ED0-EB2DE3A05A5D}"/>
              </a:ext>
            </a:extLst>
          </p:cNvPr>
          <p:cNvSpPr>
            <a:spLocks noGrp="1" noChangeAspect="1"/>
          </p:cNvSpPr>
          <p:nvPr>
            <p:ph type="sldNum" sz="quarter" idx="4"/>
          </p:nvPr>
        </p:nvSpPr>
        <p:spPr bwMode="gray">
          <a:xfrm>
            <a:off x="18679807" y="10482092"/>
            <a:ext cx="535828" cy="82725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ctr">
              <a:defRPr sz="1979" b="1">
                <a:solidFill>
                  <a:schemeClr val="accent1"/>
                </a:solidFill>
              </a:defRPr>
            </a:lvl1pPr>
          </a:lstStyle>
          <a:p>
            <a:fld id="{A0C8C1D0-122A-48EE-945E-2DC686E8D7B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801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p" animBg="1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 animBg="1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Hilfslinien">
            <a:extLst>
              <a:ext uri="{FF2B5EF4-FFF2-40B4-BE49-F238E27FC236}">
                <a16:creationId xmlns:a16="http://schemas.microsoft.com/office/drawing/2014/main" id="{3E408E6F-5DF2-2C60-6D36-953B1FB87D33}"/>
              </a:ext>
            </a:extLst>
          </p:cNvPr>
          <p:cNvGrpSpPr/>
          <p:nvPr userDrawn="1"/>
        </p:nvGrpSpPr>
        <p:grpSpPr bwMode="gray">
          <a:xfrm>
            <a:off x="-1215952" y="-1215783"/>
            <a:ext cx="20429678" cy="11688063"/>
            <a:chOff x="-737252" y="-737252"/>
            <a:chExt cx="12386853" cy="7087652"/>
          </a:xfrm>
        </p:grpSpPr>
        <p:grpSp>
          <p:nvGrpSpPr>
            <p:cNvPr id="6" name="Hilfslinie">
              <a:extLst>
                <a:ext uri="{FF2B5EF4-FFF2-40B4-BE49-F238E27FC236}">
                  <a16:creationId xmlns:a16="http://schemas.microsoft.com/office/drawing/2014/main" id="{C2044D30-9A91-799D-4F04-842880846274}"/>
                </a:ext>
              </a:extLst>
            </p:cNvPr>
            <p:cNvGrpSpPr/>
            <p:nvPr userDrawn="1"/>
          </p:nvGrpSpPr>
          <p:grpSpPr bwMode="gray">
            <a:xfrm>
              <a:off x="540001" y="-737252"/>
              <a:ext cx="900000" cy="720000"/>
              <a:chOff x="540001" y="-737252"/>
              <a:chExt cx="900000" cy="720000"/>
            </a:xfrm>
          </p:grpSpPr>
          <p:cxnSp>
            <p:nvCxnSpPr>
              <p:cNvPr id="19" name="Line">
                <a:extLst>
                  <a:ext uri="{FF2B5EF4-FFF2-40B4-BE49-F238E27FC236}">
                    <a16:creationId xmlns:a16="http://schemas.microsoft.com/office/drawing/2014/main" id="{9400BF4C-9110-8776-443B-67D64FDB9A27}"/>
                  </a:ext>
                </a:extLst>
              </p:cNvPr>
              <p:cNvCxnSpPr/>
              <p:nvPr userDrawn="1"/>
            </p:nvCxnSpPr>
            <p:spPr bwMode="gray">
              <a:xfrm flipV="1">
                <a:off x="540002" y="-737252"/>
                <a:ext cx="0" cy="72000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">
                <a:extLst>
                  <a:ext uri="{FF2B5EF4-FFF2-40B4-BE49-F238E27FC236}">
                    <a16:creationId xmlns:a16="http://schemas.microsoft.com/office/drawing/2014/main" id="{0B874F50-56C9-92A5-1999-842C8B6524C9}"/>
                  </a:ext>
                </a:extLst>
              </p:cNvPr>
              <p:cNvSpPr txBox="1"/>
              <p:nvPr userDrawn="1"/>
            </p:nvSpPr>
            <p:spPr bwMode="gray">
              <a:xfrm>
                <a:off x="540001" y="-720000"/>
                <a:ext cx="900000" cy="540000"/>
              </a:xfrm>
              <a:prstGeom prst="rect">
                <a:avLst/>
              </a:prstGeom>
              <a:noFill/>
            </p:spPr>
            <p:txBody>
              <a:bodyPr wrap="square" lIns="7200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649"/>
                  </a:spcAft>
                </a:pPr>
                <a:r>
                  <a:rPr lang="de-DE" sz="1979" noProof="0"/>
                  <a:t>Position Hilfslinie</a:t>
                </a:r>
                <a:br>
                  <a:rPr lang="de-DE" sz="1979" noProof="0"/>
                </a:br>
                <a:r>
                  <a:rPr lang="de-DE" sz="1979" noProof="0"/>
                  <a:t>15,42</a:t>
                </a:r>
              </a:p>
            </p:txBody>
          </p:sp>
        </p:grpSp>
        <p:grpSp>
          <p:nvGrpSpPr>
            <p:cNvPr id="7" name="Hilfslinie">
              <a:extLst>
                <a:ext uri="{FF2B5EF4-FFF2-40B4-BE49-F238E27FC236}">
                  <a16:creationId xmlns:a16="http://schemas.microsoft.com/office/drawing/2014/main" id="{E49D9839-5CA0-691F-6D28-C4796E22E27D}"/>
                </a:ext>
              </a:extLst>
            </p:cNvPr>
            <p:cNvGrpSpPr/>
            <p:nvPr userDrawn="1"/>
          </p:nvGrpSpPr>
          <p:grpSpPr bwMode="gray">
            <a:xfrm>
              <a:off x="10749601" y="-737252"/>
              <a:ext cx="900000" cy="720000"/>
              <a:chOff x="10749601" y="-737252"/>
              <a:chExt cx="900000" cy="720000"/>
            </a:xfrm>
          </p:grpSpPr>
          <p:cxnSp>
            <p:nvCxnSpPr>
              <p:cNvPr id="17" name="Line">
                <a:extLst>
                  <a:ext uri="{FF2B5EF4-FFF2-40B4-BE49-F238E27FC236}">
                    <a16:creationId xmlns:a16="http://schemas.microsoft.com/office/drawing/2014/main" id="{A06CA20C-91EF-1887-1E7A-830739760677}"/>
                  </a:ext>
                </a:extLst>
              </p:cNvPr>
              <p:cNvCxnSpPr/>
              <p:nvPr userDrawn="1"/>
            </p:nvCxnSpPr>
            <p:spPr bwMode="gray">
              <a:xfrm flipV="1">
                <a:off x="11649601" y="-737252"/>
                <a:ext cx="0" cy="72000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">
                <a:extLst>
                  <a:ext uri="{FF2B5EF4-FFF2-40B4-BE49-F238E27FC236}">
                    <a16:creationId xmlns:a16="http://schemas.microsoft.com/office/drawing/2014/main" id="{70F34F84-CAD5-3872-0754-D6662F327792}"/>
                  </a:ext>
                </a:extLst>
              </p:cNvPr>
              <p:cNvSpPr txBox="1"/>
              <p:nvPr userDrawn="1"/>
            </p:nvSpPr>
            <p:spPr bwMode="gray">
              <a:xfrm>
                <a:off x="10749601" y="-720000"/>
                <a:ext cx="900000" cy="540000"/>
              </a:xfrm>
              <a:prstGeom prst="rect">
                <a:avLst/>
              </a:prstGeom>
              <a:noFill/>
            </p:spPr>
            <p:txBody>
              <a:bodyPr wrap="square" lIns="0" tIns="0" rIns="72000" bIns="0" rtlCol="0">
                <a:noAutofit/>
              </a:bodyPr>
              <a:lstStyle/>
              <a:p>
                <a:pPr algn="r">
                  <a:lnSpc>
                    <a:spcPct val="90000"/>
                  </a:lnSpc>
                  <a:spcAft>
                    <a:spcPts val="1649"/>
                  </a:spcAft>
                </a:pPr>
                <a:r>
                  <a:rPr lang="de-DE" sz="1979" noProof="0"/>
                  <a:t>Position Hilfslinie 15,42</a:t>
                </a:r>
              </a:p>
            </p:txBody>
          </p:sp>
        </p:grpSp>
        <p:grpSp>
          <p:nvGrpSpPr>
            <p:cNvPr id="8" name="Hilfslinie">
              <a:extLst>
                <a:ext uri="{FF2B5EF4-FFF2-40B4-BE49-F238E27FC236}">
                  <a16:creationId xmlns:a16="http://schemas.microsoft.com/office/drawing/2014/main" id="{84DE9271-D4EC-9FD3-DB51-64EBB2163B0A}"/>
                </a:ext>
              </a:extLst>
            </p:cNvPr>
            <p:cNvGrpSpPr/>
            <p:nvPr userDrawn="1"/>
          </p:nvGrpSpPr>
          <p:grpSpPr bwMode="gray">
            <a:xfrm>
              <a:off x="-737252" y="432000"/>
              <a:ext cx="737252" cy="540000"/>
              <a:chOff x="-737252" y="432000"/>
              <a:chExt cx="737252" cy="540000"/>
            </a:xfrm>
          </p:grpSpPr>
          <p:cxnSp>
            <p:nvCxnSpPr>
              <p:cNvPr id="15" name="Line">
                <a:extLst>
                  <a:ext uri="{FF2B5EF4-FFF2-40B4-BE49-F238E27FC236}">
                    <a16:creationId xmlns:a16="http://schemas.microsoft.com/office/drawing/2014/main" id="{5D81369E-EEC4-7728-F2CA-105C1E2ECB97}"/>
                  </a:ext>
                </a:extLst>
              </p:cNvPr>
              <p:cNvCxnSpPr/>
              <p:nvPr/>
            </p:nvCxnSpPr>
            <p:spPr bwMode="gray">
              <a:xfrm>
                <a:off x="-737252" y="432000"/>
                <a:ext cx="72000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">
                <a:extLst>
                  <a:ext uri="{FF2B5EF4-FFF2-40B4-BE49-F238E27FC236}">
                    <a16:creationId xmlns:a16="http://schemas.microsoft.com/office/drawing/2014/main" id="{5BBA9ADC-6214-FB6A-2CC9-4CFC6583C67F}"/>
                  </a:ext>
                </a:extLst>
              </p:cNvPr>
              <p:cNvSpPr txBox="1"/>
              <p:nvPr userDrawn="1"/>
            </p:nvSpPr>
            <p:spPr bwMode="gray">
              <a:xfrm>
                <a:off x="-720000" y="432000"/>
                <a:ext cx="720000" cy="540000"/>
              </a:xfrm>
              <a:prstGeom prst="rect">
                <a:avLst/>
              </a:prstGeom>
              <a:noFill/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649"/>
                  </a:spcAft>
                </a:pPr>
                <a:r>
                  <a:rPr lang="de-DE" sz="1979" noProof="0"/>
                  <a:t>Position Hilfslinie</a:t>
                </a:r>
                <a:br>
                  <a:rPr lang="de-DE" sz="1979" noProof="0"/>
                </a:br>
                <a:r>
                  <a:rPr lang="de-DE" sz="1979" noProof="0"/>
                  <a:t>8,32</a:t>
                </a:r>
              </a:p>
            </p:txBody>
          </p:sp>
        </p:grpSp>
        <p:grpSp>
          <p:nvGrpSpPr>
            <p:cNvPr id="9" name="Hilfslinie">
              <a:extLst>
                <a:ext uri="{FF2B5EF4-FFF2-40B4-BE49-F238E27FC236}">
                  <a16:creationId xmlns:a16="http://schemas.microsoft.com/office/drawing/2014/main" id="{A20BA25A-6495-0392-C575-876457511E37}"/>
                </a:ext>
              </a:extLst>
            </p:cNvPr>
            <p:cNvGrpSpPr/>
            <p:nvPr userDrawn="1"/>
          </p:nvGrpSpPr>
          <p:grpSpPr bwMode="gray">
            <a:xfrm>
              <a:off x="-737252" y="1512000"/>
              <a:ext cx="737252" cy="540000"/>
              <a:chOff x="-737252" y="1512000"/>
              <a:chExt cx="737252" cy="540000"/>
            </a:xfrm>
          </p:grpSpPr>
          <p:cxnSp>
            <p:nvCxnSpPr>
              <p:cNvPr id="13" name="Line">
                <a:extLst>
                  <a:ext uri="{FF2B5EF4-FFF2-40B4-BE49-F238E27FC236}">
                    <a16:creationId xmlns:a16="http://schemas.microsoft.com/office/drawing/2014/main" id="{A3A07BE7-EB25-6798-85A5-F5CEC866BBD9}"/>
                  </a:ext>
                </a:extLst>
              </p:cNvPr>
              <p:cNvCxnSpPr/>
              <p:nvPr userDrawn="1"/>
            </p:nvCxnSpPr>
            <p:spPr bwMode="gray">
              <a:xfrm>
                <a:off x="-737252" y="1512000"/>
                <a:ext cx="72000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">
                <a:extLst>
                  <a:ext uri="{FF2B5EF4-FFF2-40B4-BE49-F238E27FC236}">
                    <a16:creationId xmlns:a16="http://schemas.microsoft.com/office/drawing/2014/main" id="{14F723BD-B681-3DA4-D75C-DB442FABE079}"/>
                  </a:ext>
                </a:extLst>
              </p:cNvPr>
              <p:cNvSpPr txBox="1"/>
              <p:nvPr userDrawn="1"/>
            </p:nvSpPr>
            <p:spPr bwMode="gray">
              <a:xfrm>
                <a:off x="-720000" y="1512000"/>
                <a:ext cx="720000" cy="540000"/>
              </a:xfrm>
              <a:prstGeom prst="rect">
                <a:avLst/>
              </a:prstGeom>
              <a:noFill/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649"/>
                  </a:spcAft>
                </a:pPr>
                <a:r>
                  <a:rPr lang="de-DE" sz="1979" noProof="0"/>
                  <a:t>Position Hilfslinie</a:t>
                </a:r>
                <a:br>
                  <a:rPr lang="de-DE" sz="1979" noProof="0"/>
                </a:br>
                <a:r>
                  <a:rPr lang="de-DE" sz="1979" noProof="0"/>
                  <a:t>5,33</a:t>
                </a:r>
              </a:p>
            </p:txBody>
          </p:sp>
        </p:grpSp>
        <p:grpSp>
          <p:nvGrpSpPr>
            <p:cNvPr id="10" name="Hilfslinie">
              <a:extLst>
                <a:ext uri="{FF2B5EF4-FFF2-40B4-BE49-F238E27FC236}">
                  <a16:creationId xmlns:a16="http://schemas.microsoft.com/office/drawing/2014/main" id="{C13C7219-2420-0108-FEE0-ACD4322C55D5}"/>
                </a:ext>
              </a:extLst>
            </p:cNvPr>
            <p:cNvGrpSpPr/>
            <p:nvPr userDrawn="1"/>
          </p:nvGrpSpPr>
          <p:grpSpPr bwMode="gray">
            <a:xfrm>
              <a:off x="-737252" y="5810400"/>
              <a:ext cx="737252" cy="540000"/>
              <a:chOff x="-737252" y="5810400"/>
              <a:chExt cx="737252" cy="540000"/>
            </a:xfrm>
          </p:grpSpPr>
          <p:cxnSp>
            <p:nvCxnSpPr>
              <p:cNvPr id="11" name="Line">
                <a:extLst>
                  <a:ext uri="{FF2B5EF4-FFF2-40B4-BE49-F238E27FC236}">
                    <a16:creationId xmlns:a16="http://schemas.microsoft.com/office/drawing/2014/main" id="{1B6F627F-F670-E333-D2A6-EA337224CB22}"/>
                  </a:ext>
                </a:extLst>
              </p:cNvPr>
              <p:cNvCxnSpPr/>
              <p:nvPr userDrawn="1"/>
            </p:nvCxnSpPr>
            <p:spPr bwMode="gray">
              <a:xfrm>
                <a:off x="-737252" y="5810400"/>
                <a:ext cx="72000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">
                <a:extLst>
                  <a:ext uri="{FF2B5EF4-FFF2-40B4-BE49-F238E27FC236}">
                    <a16:creationId xmlns:a16="http://schemas.microsoft.com/office/drawing/2014/main" id="{EE90C997-DA73-6966-26F9-4687A22F4DA1}"/>
                  </a:ext>
                </a:extLst>
              </p:cNvPr>
              <p:cNvSpPr txBox="1"/>
              <p:nvPr userDrawn="1"/>
            </p:nvSpPr>
            <p:spPr bwMode="gray">
              <a:xfrm>
                <a:off x="-720000" y="5810400"/>
                <a:ext cx="720000" cy="540000"/>
              </a:xfrm>
              <a:prstGeom prst="rect">
                <a:avLst/>
              </a:prstGeom>
              <a:noFill/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649"/>
                  </a:spcAft>
                </a:pPr>
                <a:r>
                  <a:rPr lang="de-DE" sz="1979" noProof="0"/>
                  <a:t>Position Hilfslinie</a:t>
                </a:r>
                <a:br>
                  <a:rPr lang="de-DE" sz="1979" noProof="0"/>
                </a:br>
                <a:r>
                  <a:rPr lang="de-DE" sz="1979" noProof="0"/>
                  <a:t>6,61</a:t>
                </a:r>
              </a:p>
            </p:txBody>
          </p:sp>
        </p:grpSp>
      </p:grp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39580180-8C0C-1888-9E7B-E468D981C036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 bwMode="gray">
          <a:xfrm>
            <a:off x="1" y="0"/>
            <a:ext cx="20104347" cy="1130935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 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E9A96430-F419-4A8F-B6C9-65713D192A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894140" y="710203"/>
            <a:ext cx="4177295" cy="2344896"/>
          </a:xfrm>
        </p:spPr>
        <p:txBody>
          <a:bodyPr bIns="0" anchor="ctr" anchorCtr="0"/>
          <a:lstStyle>
            <a:lvl1pPr marL="0" indent="0">
              <a:buNone/>
              <a:defRPr lang="de-DE" sz="22758" b="1" kern="1200" dirty="0">
                <a:ln w="12700"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err="1"/>
              <a:t>Nr</a:t>
            </a:r>
            <a:endParaRPr lang="de-DE"/>
          </a:p>
        </p:txBody>
      </p:sp>
      <p:sp>
        <p:nvSpPr>
          <p:cNvPr id="28" name="Textplatzhalter 24">
            <a:extLst>
              <a:ext uri="{FF2B5EF4-FFF2-40B4-BE49-F238E27FC236}">
                <a16:creationId xmlns:a16="http://schemas.microsoft.com/office/drawing/2014/main" id="{BF1AD948-30B9-E3CD-EF07-276F389E92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897485" y="3105206"/>
            <a:ext cx="12326233" cy="5936667"/>
          </a:xfrm>
        </p:spPr>
        <p:txBody>
          <a:bodyPr anchor="ctr" anchorCtr="0"/>
          <a:lstStyle>
            <a:lvl1pPr marL="0" indent="0">
              <a:buNone/>
              <a:defRPr lang="de-DE" sz="8246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Titel Ihrer Zwischenfolie</a:t>
            </a:r>
            <a:br>
              <a:rPr lang="de-DE"/>
            </a:br>
            <a:r>
              <a:rPr lang="de-DE"/>
              <a:t>Geben Sie Ihren Untertitel ein</a:t>
            </a:r>
          </a:p>
        </p:txBody>
      </p:sp>
      <p:sp>
        <p:nvSpPr>
          <p:cNvPr id="26" name="Bildplatzhalter 2">
            <a:extLst>
              <a:ext uri="{FF2B5EF4-FFF2-40B4-BE49-F238E27FC236}">
                <a16:creationId xmlns:a16="http://schemas.microsoft.com/office/drawing/2014/main" id="{FC6DADAB-6ACD-2B18-AA18-79C5D73C4ABF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 bwMode="gray">
          <a:xfrm>
            <a:off x="16945510" y="717307"/>
            <a:ext cx="2274059" cy="6114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</a:t>
            </a:r>
          </a:p>
        </p:txBody>
      </p:sp>
      <p:sp>
        <p:nvSpPr>
          <p:cNvPr id="33" name="Datumsplatzhalter 3">
            <a:extLst>
              <a:ext uri="{FF2B5EF4-FFF2-40B4-BE49-F238E27FC236}">
                <a16:creationId xmlns:a16="http://schemas.microsoft.com/office/drawing/2014/main" id="{16D4D1DE-724C-F6BE-96BC-F72C884439B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431185" y="10482092"/>
            <a:ext cx="8097294" cy="8272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979">
                <a:solidFill>
                  <a:schemeClr val="bg1"/>
                </a:solidFill>
              </a:defRPr>
            </a:lvl1pPr>
          </a:lstStyle>
          <a:p>
            <a:r>
              <a:rPr lang="sl-SI"/>
              <a:t>Novinarska konferenca MOON</a:t>
            </a:r>
            <a:r>
              <a:rPr lang="de-DE"/>
              <a:t> | </a:t>
            </a:r>
            <a:r>
              <a:rPr lang="sl-SI" err="1"/>
              <a:t>ID.Hub</a:t>
            </a:r>
            <a:r>
              <a:rPr lang="sl-SI"/>
              <a:t> Ljubljana</a:t>
            </a:r>
            <a:r>
              <a:rPr lang="de-DE"/>
              <a:t> | </a:t>
            </a:r>
            <a:r>
              <a:rPr lang="sl-SI"/>
              <a:t>20</a:t>
            </a:r>
            <a:r>
              <a:rPr lang="de-DE"/>
              <a:t>.</a:t>
            </a:r>
            <a:r>
              <a:rPr lang="sl-SI"/>
              <a:t>10</a:t>
            </a:r>
            <a:r>
              <a:rPr lang="de-DE"/>
              <a:t>.2022</a:t>
            </a:r>
          </a:p>
        </p:txBody>
      </p:sp>
      <p:sp>
        <p:nvSpPr>
          <p:cNvPr id="34" name="Fußzeilenplatzhalter 7">
            <a:extLst>
              <a:ext uri="{FF2B5EF4-FFF2-40B4-BE49-F238E27FC236}">
                <a16:creationId xmlns:a16="http://schemas.microsoft.com/office/drawing/2014/main" id="{C1129955-6024-9AD6-5605-1C969C3511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898473" y="10482092"/>
            <a:ext cx="4421850" cy="8272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979">
                <a:solidFill>
                  <a:schemeClr val="bg1"/>
                </a:solidFill>
              </a:defRPr>
            </a:lvl1pPr>
          </a:lstStyle>
          <a:p>
            <a:r>
              <a:rPr lang="sl-SI"/>
              <a:t>Porsche Slovenija</a:t>
            </a:r>
            <a:endParaRPr lang="de-DE"/>
          </a:p>
        </p:txBody>
      </p:sp>
      <p:sp>
        <p:nvSpPr>
          <p:cNvPr id="35" name="Foliennummernplatzhalter 9">
            <a:extLst>
              <a:ext uri="{FF2B5EF4-FFF2-40B4-BE49-F238E27FC236}">
                <a16:creationId xmlns:a16="http://schemas.microsoft.com/office/drawing/2014/main" id="{20FCC4FE-7481-627C-59A4-B36FA33164AC}"/>
              </a:ext>
            </a:extLst>
          </p:cNvPr>
          <p:cNvSpPr>
            <a:spLocks noGrp="1" noChangeAspect="1"/>
          </p:cNvSpPr>
          <p:nvPr>
            <p:ph type="sldNum" sz="quarter" idx="4"/>
          </p:nvPr>
        </p:nvSpPr>
        <p:spPr bwMode="gray">
          <a:xfrm>
            <a:off x="18679807" y="10482092"/>
            <a:ext cx="535828" cy="82725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ctr">
              <a:defRPr sz="1979" b="1">
                <a:solidFill>
                  <a:schemeClr val="accent1"/>
                </a:solidFill>
              </a:defRPr>
            </a:lvl1pPr>
          </a:lstStyle>
          <a:p>
            <a:fld id="{A0C8C1D0-122A-48EE-945E-2DC686E8D7B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142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53C388-8576-626B-E0FE-43492BE319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902406" y="724179"/>
            <a:ext cx="18317162" cy="593667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Untertitel">
            <a:extLst>
              <a:ext uri="{FF2B5EF4-FFF2-40B4-BE49-F238E27FC236}">
                <a16:creationId xmlns:a16="http://schemas.microsoft.com/office/drawing/2014/main" id="{0C9B370E-BA33-926D-B0F6-298F66B448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02406" y="1479805"/>
            <a:ext cx="18317162" cy="593667"/>
          </a:xfrm>
        </p:spPr>
        <p:txBody>
          <a:bodyPr/>
          <a:lstStyle>
            <a:lvl1pPr marL="0" indent="0">
              <a:buNone/>
              <a:defRPr sz="3298" baseline="0">
                <a:solidFill>
                  <a:schemeClr val="accent5"/>
                </a:solidFill>
              </a:defRPr>
            </a:lvl1pPr>
          </a:lstStyle>
          <a:p>
            <a:r>
              <a:rPr lang="de-DE" noProof="0"/>
              <a:t>Geben Sie Ihren Untertitel ein</a:t>
            </a:r>
          </a:p>
        </p:txBody>
      </p:sp>
      <p:sp>
        <p:nvSpPr>
          <p:cNvPr id="16" name="Fußzeilenplatzhalter 7">
            <a:extLst>
              <a:ext uri="{FF2B5EF4-FFF2-40B4-BE49-F238E27FC236}">
                <a16:creationId xmlns:a16="http://schemas.microsoft.com/office/drawing/2014/main" id="{AA7F6093-9EFD-C4B6-3DA3-C5378C39E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898473" y="10482092"/>
            <a:ext cx="4421850" cy="8272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979">
                <a:solidFill>
                  <a:schemeClr val="accent1"/>
                </a:solidFill>
              </a:defRPr>
            </a:lvl1pPr>
          </a:lstStyle>
          <a:p>
            <a:r>
              <a:rPr lang="sl-SI"/>
              <a:t>Porsche Slovenja</a:t>
            </a:r>
            <a:endParaRPr lang="de-DE"/>
          </a:p>
        </p:txBody>
      </p:sp>
      <p:sp>
        <p:nvSpPr>
          <p:cNvPr id="17" name="Foliennummernplatzhalter 9">
            <a:extLst>
              <a:ext uri="{FF2B5EF4-FFF2-40B4-BE49-F238E27FC236}">
                <a16:creationId xmlns:a16="http://schemas.microsoft.com/office/drawing/2014/main" id="{F7FEAD73-92C9-523C-4D85-18CDF55130AD}"/>
              </a:ext>
            </a:extLst>
          </p:cNvPr>
          <p:cNvSpPr>
            <a:spLocks noGrp="1" noChangeAspect="1"/>
          </p:cNvSpPr>
          <p:nvPr>
            <p:ph type="sldNum" sz="quarter" idx="4"/>
          </p:nvPr>
        </p:nvSpPr>
        <p:spPr bwMode="gray">
          <a:xfrm>
            <a:off x="18679807" y="10482092"/>
            <a:ext cx="535828" cy="827258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979" b="1">
                <a:solidFill>
                  <a:schemeClr val="bg1"/>
                </a:solidFill>
              </a:defRPr>
            </a:lvl1pPr>
          </a:lstStyle>
          <a:p>
            <a:fld id="{A0C8C1D0-122A-48EE-945E-2DC686E8D7B2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5440BCAD-E593-7641-5944-13F9D5940670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431133" y="10482092"/>
            <a:ext cx="8096169" cy="8272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979">
                <a:solidFill>
                  <a:schemeClr val="accent1"/>
                </a:solidFill>
              </a:defRPr>
            </a:lvl1pPr>
          </a:lstStyle>
          <a:p>
            <a:r>
              <a:rPr lang="sl-SI"/>
              <a:t>Novinarska konferenca MOON</a:t>
            </a:r>
            <a:r>
              <a:rPr lang="de-DE"/>
              <a:t> | </a:t>
            </a:r>
            <a:r>
              <a:rPr lang="sl-SI" err="1"/>
              <a:t>ID.Hub</a:t>
            </a:r>
            <a:r>
              <a:rPr lang="sl-SI"/>
              <a:t> Ljubljana</a:t>
            </a:r>
            <a:r>
              <a:rPr lang="de-DE"/>
              <a:t> | </a:t>
            </a:r>
            <a:r>
              <a:rPr lang="sl-SI"/>
              <a:t>12. 10. 2023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481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+ Inhalt 5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53C388-8576-626B-E0FE-43492BE319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902406" y="724179"/>
            <a:ext cx="18317162" cy="593667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Untertitel">
            <a:extLst>
              <a:ext uri="{FF2B5EF4-FFF2-40B4-BE49-F238E27FC236}">
                <a16:creationId xmlns:a16="http://schemas.microsoft.com/office/drawing/2014/main" id="{0C9B370E-BA33-926D-B0F6-298F66B448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02406" y="1479805"/>
            <a:ext cx="18317162" cy="593667"/>
          </a:xfrm>
        </p:spPr>
        <p:txBody>
          <a:bodyPr/>
          <a:lstStyle>
            <a:lvl1pPr marL="0" indent="0">
              <a:buNone/>
              <a:defRPr sz="3298" baseline="0">
                <a:solidFill>
                  <a:schemeClr val="accent5"/>
                </a:solidFill>
              </a:defRPr>
            </a:lvl1pPr>
          </a:lstStyle>
          <a:p>
            <a:r>
              <a:rPr lang="de-DE" noProof="0"/>
              <a:t>Geben Sie Ihren Untertitel ein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4625104C-422A-94F5-19A5-18DAA297DA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02406" y="5570905"/>
            <a:ext cx="2505622" cy="1012381"/>
          </a:xfrm>
        </p:spPr>
        <p:txBody>
          <a:bodyPr anchor="b" anchorCtr="0"/>
          <a:lstStyle>
            <a:lvl1pPr marL="0" indent="0" algn="ctr">
              <a:buNone/>
              <a:defRPr sz="2639" b="1"/>
            </a:lvl1pPr>
            <a:lvl2pPr marL="742095" indent="0">
              <a:buNone/>
              <a:defRPr sz="1979"/>
            </a:lvl2pPr>
          </a:lstStyle>
          <a:p>
            <a:pPr lvl="0"/>
            <a:r>
              <a:rPr lang="de-DE"/>
              <a:t>Platzhaltertext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C59149B4-0A5B-4B3A-5F11-71CC05D6CB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902406" y="6753904"/>
            <a:ext cx="2505622" cy="2835486"/>
          </a:xfrm>
        </p:spPr>
        <p:txBody>
          <a:bodyPr/>
          <a:lstStyle>
            <a:lvl1pPr marL="0" indent="0" algn="ctr">
              <a:buNone/>
              <a:defRPr sz="1979"/>
            </a:lvl1pPr>
            <a:lvl2pPr marL="742095" indent="0">
              <a:buNone/>
              <a:defRPr sz="1979"/>
            </a:lvl2pPr>
          </a:lstStyle>
          <a:p>
            <a:pPr lvl="0"/>
            <a:r>
              <a:rPr lang="de-DE"/>
              <a:t>Platzhaltertext.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9B0907E9-9625-9FDA-6183-4C5C8A6739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855291" y="5570905"/>
            <a:ext cx="2505622" cy="1012381"/>
          </a:xfrm>
        </p:spPr>
        <p:txBody>
          <a:bodyPr anchor="b" anchorCtr="0"/>
          <a:lstStyle>
            <a:lvl1pPr marL="0" indent="0" algn="ctr">
              <a:buNone/>
              <a:defRPr sz="2639" b="1"/>
            </a:lvl1pPr>
            <a:lvl2pPr marL="742095" indent="0">
              <a:buNone/>
              <a:defRPr sz="1979"/>
            </a:lvl2pPr>
          </a:lstStyle>
          <a:p>
            <a:pPr lvl="0"/>
            <a:r>
              <a:rPr lang="de-DE"/>
              <a:t>Platzhaltertext</a:t>
            </a:r>
          </a:p>
        </p:txBody>
      </p: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1D2D69BC-6E32-6906-8709-E2691205C47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855291" y="6753904"/>
            <a:ext cx="2505622" cy="2835486"/>
          </a:xfrm>
        </p:spPr>
        <p:txBody>
          <a:bodyPr/>
          <a:lstStyle>
            <a:lvl1pPr marL="0" indent="0" algn="ctr">
              <a:buNone/>
              <a:defRPr sz="1979"/>
            </a:lvl1pPr>
            <a:lvl2pPr marL="742095" indent="0">
              <a:buNone/>
              <a:defRPr sz="1979"/>
            </a:lvl2pPr>
          </a:lstStyle>
          <a:p>
            <a:pPr lvl="0"/>
            <a:r>
              <a:rPr lang="de-DE"/>
              <a:t>Platzhaltertext.</a:t>
            </a: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0331BBD9-6528-4F40-51A0-0053B0683D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808176" y="5570905"/>
            <a:ext cx="2505622" cy="1012381"/>
          </a:xfrm>
        </p:spPr>
        <p:txBody>
          <a:bodyPr anchor="b" anchorCtr="0"/>
          <a:lstStyle>
            <a:lvl1pPr marL="0" indent="0" algn="ctr">
              <a:buNone/>
              <a:defRPr sz="2639" b="1"/>
            </a:lvl1pPr>
            <a:lvl2pPr marL="742095" indent="0">
              <a:buNone/>
              <a:defRPr sz="1979"/>
            </a:lvl2pPr>
          </a:lstStyle>
          <a:p>
            <a:pPr lvl="0"/>
            <a:r>
              <a:rPr lang="de-DE"/>
              <a:t>Platzhaltertext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BB09A7B8-65C0-417B-6183-F6B8251710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8808176" y="6753904"/>
            <a:ext cx="2505622" cy="2835486"/>
          </a:xfrm>
        </p:spPr>
        <p:txBody>
          <a:bodyPr/>
          <a:lstStyle>
            <a:lvl1pPr marL="0" indent="0" algn="ctr">
              <a:buNone/>
              <a:defRPr sz="1979"/>
            </a:lvl1pPr>
            <a:lvl2pPr marL="742095" indent="0">
              <a:buNone/>
              <a:defRPr sz="1979"/>
            </a:lvl2pPr>
          </a:lstStyle>
          <a:p>
            <a:pPr lvl="0"/>
            <a:r>
              <a:rPr lang="de-DE"/>
              <a:t>Platzhaltertext.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669D9356-E517-362F-0A00-89541C3AFD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2761061" y="5570905"/>
            <a:ext cx="2505622" cy="1012381"/>
          </a:xfrm>
        </p:spPr>
        <p:txBody>
          <a:bodyPr anchor="b" anchorCtr="0"/>
          <a:lstStyle>
            <a:lvl1pPr marL="0" indent="0" algn="ctr">
              <a:buNone/>
              <a:defRPr sz="2639" b="1"/>
            </a:lvl1pPr>
            <a:lvl2pPr marL="742095" indent="0">
              <a:buNone/>
              <a:defRPr sz="1979"/>
            </a:lvl2pPr>
          </a:lstStyle>
          <a:p>
            <a:pPr lvl="0"/>
            <a:r>
              <a:rPr lang="de-DE"/>
              <a:t>Platzhaltertext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D199EEBE-DF6D-0A29-82BB-49DC2FEA9B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12761061" y="6753904"/>
            <a:ext cx="2505622" cy="2835486"/>
          </a:xfrm>
        </p:spPr>
        <p:txBody>
          <a:bodyPr/>
          <a:lstStyle>
            <a:lvl1pPr marL="0" indent="0" algn="ctr">
              <a:buNone/>
              <a:defRPr sz="1979"/>
            </a:lvl1pPr>
            <a:lvl2pPr marL="742095" indent="0">
              <a:buNone/>
              <a:defRPr sz="1979"/>
            </a:lvl2pPr>
          </a:lstStyle>
          <a:p>
            <a:pPr lvl="0"/>
            <a:r>
              <a:rPr lang="de-DE"/>
              <a:t>Platzhaltertext.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E6130AF9-D930-607B-7593-2B8F359551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6713946" y="5570905"/>
            <a:ext cx="2505622" cy="1012381"/>
          </a:xfrm>
        </p:spPr>
        <p:txBody>
          <a:bodyPr anchor="b" anchorCtr="0"/>
          <a:lstStyle>
            <a:lvl1pPr marL="0" indent="0" algn="ctr">
              <a:buNone/>
              <a:defRPr sz="2639" b="1"/>
            </a:lvl1pPr>
            <a:lvl2pPr marL="742095" indent="0">
              <a:buNone/>
              <a:defRPr sz="1979"/>
            </a:lvl2pPr>
          </a:lstStyle>
          <a:p>
            <a:pPr lvl="0"/>
            <a:r>
              <a:rPr lang="de-DE"/>
              <a:t>Platzhaltertext</a:t>
            </a: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8D817305-886D-A9CF-0938-4A1BE8B799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16713946" y="6753904"/>
            <a:ext cx="2505622" cy="2835486"/>
          </a:xfrm>
        </p:spPr>
        <p:txBody>
          <a:bodyPr/>
          <a:lstStyle>
            <a:lvl1pPr marL="0" indent="0" algn="ctr">
              <a:buNone/>
              <a:defRPr sz="1979"/>
            </a:lvl1pPr>
            <a:lvl2pPr marL="742095" indent="0">
              <a:buNone/>
              <a:defRPr sz="1979"/>
            </a:lvl2pPr>
          </a:lstStyle>
          <a:p>
            <a:pPr lvl="0"/>
            <a:r>
              <a:rPr lang="de-DE"/>
              <a:t>Platzhaltertext.</a:t>
            </a:r>
          </a:p>
        </p:txBody>
      </p:sp>
      <p:sp>
        <p:nvSpPr>
          <p:cNvPr id="27" name="Fußzeilenplatzhalter 7">
            <a:extLst>
              <a:ext uri="{FF2B5EF4-FFF2-40B4-BE49-F238E27FC236}">
                <a16:creationId xmlns:a16="http://schemas.microsoft.com/office/drawing/2014/main" id="{1D8CDE66-A63A-C9EB-F778-60A9050873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898473" y="10482092"/>
            <a:ext cx="4421850" cy="8272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979">
                <a:solidFill>
                  <a:schemeClr val="accent1"/>
                </a:solidFill>
              </a:defRPr>
            </a:lvl1pPr>
          </a:lstStyle>
          <a:p>
            <a:r>
              <a:rPr lang="sl-SI"/>
              <a:t>Porsche Slovenija</a:t>
            </a:r>
            <a:endParaRPr lang="de-DE"/>
          </a:p>
        </p:txBody>
      </p:sp>
      <p:sp>
        <p:nvSpPr>
          <p:cNvPr id="28" name="Foliennummernplatzhalter 9">
            <a:extLst>
              <a:ext uri="{FF2B5EF4-FFF2-40B4-BE49-F238E27FC236}">
                <a16:creationId xmlns:a16="http://schemas.microsoft.com/office/drawing/2014/main" id="{5B6D5D5B-B6B2-4AE6-92F2-F118EA06C855}"/>
              </a:ext>
            </a:extLst>
          </p:cNvPr>
          <p:cNvSpPr>
            <a:spLocks noGrp="1" noChangeAspect="1"/>
          </p:cNvSpPr>
          <p:nvPr>
            <p:ph type="sldNum" sz="quarter" idx="4"/>
          </p:nvPr>
        </p:nvSpPr>
        <p:spPr bwMode="gray">
          <a:xfrm>
            <a:off x="18679807" y="10482092"/>
            <a:ext cx="535828" cy="827258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979" b="1">
                <a:solidFill>
                  <a:schemeClr val="bg1"/>
                </a:solidFill>
              </a:defRPr>
            </a:lvl1pPr>
          </a:lstStyle>
          <a:p>
            <a:fld id="{A0C8C1D0-122A-48EE-945E-2DC686E8D7B2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EDDDC929-AF8B-626A-F933-22DD49DF477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431133" y="10482092"/>
            <a:ext cx="8096169" cy="8272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979">
                <a:solidFill>
                  <a:schemeClr val="accent1"/>
                </a:solidFill>
              </a:defRPr>
            </a:lvl1pPr>
          </a:lstStyle>
          <a:p>
            <a:r>
              <a:rPr lang="sl-SI"/>
              <a:t>Novinarska konferenca MOON</a:t>
            </a:r>
            <a:r>
              <a:rPr lang="de-DE"/>
              <a:t> | </a:t>
            </a:r>
            <a:r>
              <a:rPr lang="sl-SI" err="1"/>
              <a:t>ID.Hub</a:t>
            </a:r>
            <a:r>
              <a:rPr lang="sl-SI"/>
              <a:t> Ljubljana</a:t>
            </a:r>
            <a:r>
              <a:rPr lang="de-DE"/>
              <a:t> | </a:t>
            </a:r>
            <a:r>
              <a:rPr lang="sl-SI"/>
              <a:t>12. 10. 2023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78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63E027B1-C9C3-A7E9-E11C-EA0836F665FF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1" y="0"/>
            <a:ext cx="9796861" cy="11309350"/>
          </a:xfrm>
          <a:prstGeom prst="rect">
            <a:avLst/>
          </a:prstGeom>
          <a:solidFill>
            <a:schemeClr val="bg2"/>
          </a:solidFill>
        </p:spPr>
        <p:txBody>
          <a:bodyPr vert="horz" lIns="0" tIns="0" rIns="0" bIns="0" rtlCol="0" anchor="ctr" anchorCtr="0">
            <a:normAutofit/>
          </a:bodyPr>
          <a:lstStyle>
            <a:lvl1pPr>
              <a:defRPr lang="de-DE">
                <a:solidFill>
                  <a:schemeClr val="accent1"/>
                </a:solidFill>
              </a:defRPr>
            </a:lvl1pPr>
          </a:lstStyle>
          <a:p>
            <a:pPr marL="0" lvl="0" indent="0" algn="ctr">
              <a:buNone/>
            </a:pPr>
            <a:r>
              <a:rPr lang="de-DE"/>
              <a:t>Bild  </a:t>
            </a:r>
          </a:p>
        </p:txBody>
      </p:sp>
      <p:sp>
        <p:nvSpPr>
          <p:cNvPr id="12" name="Textplatzhalter 22">
            <a:extLst>
              <a:ext uri="{FF2B5EF4-FFF2-40B4-BE49-F238E27FC236}">
                <a16:creationId xmlns:a16="http://schemas.microsoft.com/office/drawing/2014/main" id="{4A2F3B36-0A42-92F9-9D4B-E2C3A639F5D7}"/>
              </a:ext>
            </a:extLst>
          </p:cNvPr>
          <p:cNvSpPr>
            <a:spLocks noGrp="1" noChangeAspect="1"/>
          </p:cNvSpPr>
          <p:nvPr>
            <p:ph type="body" sz="quarter" idx="39" hasCustomPrompt="1"/>
          </p:nvPr>
        </p:nvSpPr>
        <p:spPr bwMode="gray">
          <a:xfrm>
            <a:off x="1" y="0"/>
            <a:ext cx="9796861" cy="11309350"/>
          </a:xfrm>
          <a:solidFill>
            <a:schemeClr val="accent1">
              <a:alpha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   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902407" y="724179"/>
            <a:ext cx="8401148" cy="5936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</a:t>
            </a:r>
          </a:p>
        </p:txBody>
      </p:sp>
      <p:sp>
        <p:nvSpPr>
          <p:cNvPr id="9" name="Untertitel">
            <a:extLst>
              <a:ext uri="{FF2B5EF4-FFF2-40B4-BE49-F238E27FC236}">
                <a16:creationId xmlns:a16="http://schemas.microsoft.com/office/drawing/2014/main" id="{DA21994D-2EEB-4676-9974-8587F3DB5B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02407" y="1479805"/>
            <a:ext cx="8401148" cy="593667"/>
          </a:xfrm>
        </p:spPr>
        <p:txBody>
          <a:bodyPr/>
          <a:lstStyle>
            <a:lvl1pPr marL="0" indent="0">
              <a:buNone/>
              <a:defRPr sz="3298" baseline="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Geben Sie Ihren Untertitel ein</a:t>
            </a:r>
          </a:p>
        </p:txBody>
      </p:sp>
      <p:sp>
        <p:nvSpPr>
          <p:cNvPr id="23" name="Inhalt 2">
            <a:extLst>
              <a:ext uri="{FF2B5EF4-FFF2-40B4-BE49-F238E27FC236}">
                <a16:creationId xmlns:a16="http://schemas.microsoft.com/office/drawing/2014/main" id="{34E1F035-CCA3-4E08-ADA9-A8B71E73E5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 bwMode="gray">
          <a:xfrm>
            <a:off x="10414269" y="2493400"/>
            <a:ext cx="8805300" cy="7088380"/>
          </a:xfrm>
        </p:spPr>
        <p:txBody>
          <a:bodyPr/>
          <a:lstStyle>
            <a:lvl1pPr>
              <a:defRPr sz="2968">
                <a:solidFill>
                  <a:schemeClr val="accent1"/>
                </a:solidFill>
              </a:defRPr>
            </a:lvl1pPr>
            <a:lvl2pPr>
              <a:defRPr sz="2639">
                <a:solidFill>
                  <a:schemeClr val="accent1"/>
                </a:solidFill>
              </a:defRPr>
            </a:lvl2pPr>
            <a:lvl3pPr>
              <a:defRPr sz="2309">
                <a:solidFill>
                  <a:schemeClr val="accent1"/>
                </a:solidFill>
              </a:defRPr>
            </a:lvl3pPr>
            <a:lvl4pPr>
              <a:defRPr sz="1979">
                <a:solidFill>
                  <a:schemeClr val="accent1"/>
                </a:solidFill>
              </a:defRPr>
            </a:lvl4pPr>
            <a:lvl5pPr>
              <a:defRPr sz="1979">
                <a:solidFill>
                  <a:schemeClr val="accent1"/>
                </a:solidFill>
              </a:defRPr>
            </a:lvl5pPr>
            <a:lvl6pPr>
              <a:defRPr sz="2968"/>
            </a:lvl6pPr>
            <a:lvl7pPr>
              <a:defRPr sz="2968"/>
            </a:lvl7pPr>
            <a:lvl8pPr>
              <a:defRPr sz="2968"/>
            </a:lvl8pPr>
            <a:lvl9pPr>
              <a:defRPr sz="2968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FE2F5B64-04FB-0777-0E65-DE8C92A7C9D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 bwMode="gray">
          <a:xfrm>
            <a:off x="2675224" y="3613138"/>
            <a:ext cx="5521868" cy="843007"/>
          </a:xfrm>
        </p:spPr>
        <p:txBody>
          <a:bodyPr/>
          <a:lstStyle>
            <a:lvl1pPr marL="0" indent="0">
              <a:buNone/>
              <a:defRPr lang="de-DE" sz="2968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87DC2F88-83B4-C9B3-F3A7-C9D404BC70A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 bwMode="gray">
          <a:xfrm>
            <a:off x="2675224" y="5773990"/>
            <a:ext cx="5521868" cy="843007"/>
          </a:xfrm>
        </p:spPr>
        <p:txBody>
          <a:bodyPr/>
          <a:lstStyle>
            <a:lvl1pPr marL="0" indent="0">
              <a:buNone/>
              <a:defRPr lang="de-DE" sz="2968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77AC7E22-A42D-E6BE-D599-125F4636AA2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 bwMode="gray">
          <a:xfrm>
            <a:off x="2675224" y="7934841"/>
            <a:ext cx="5521868" cy="843007"/>
          </a:xfrm>
        </p:spPr>
        <p:txBody>
          <a:bodyPr/>
          <a:lstStyle>
            <a:lvl1pPr marL="0" indent="0">
              <a:buNone/>
              <a:defRPr lang="de-DE" sz="2968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Fußzeilenplatzhalter 7">
            <a:extLst>
              <a:ext uri="{FF2B5EF4-FFF2-40B4-BE49-F238E27FC236}">
                <a16:creationId xmlns:a16="http://schemas.microsoft.com/office/drawing/2014/main" id="{80EE7ABC-C28F-3CB0-D291-6B78357233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898473" y="10482092"/>
            <a:ext cx="4421850" cy="8272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979">
                <a:solidFill>
                  <a:schemeClr val="bg1"/>
                </a:solidFill>
              </a:defRPr>
            </a:lvl1pPr>
          </a:lstStyle>
          <a:p>
            <a:r>
              <a:rPr lang="sl-SI"/>
              <a:t>Porsche Slovenija</a:t>
            </a:r>
            <a:endParaRPr lang="de-DE"/>
          </a:p>
        </p:txBody>
      </p:sp>
      <p:sp>
        <p:nvSpPr>
          <p:cNvPr id="16" name="Foliennummernplatzhalter 9">
            <a:extLst>
              <a:ext uri="{FF2B5EF4-FFF2-40B4-BE49-F238E27FC236}">
                <a16:creationId xmlns:a16="http://schemas.microsoft.com/office/drawing/2014/main" id="{A057FF54-E63C-31C5-12F5-12FDC10FF74F}"/>
              </a:ext>
            </a:extLst>
          </p:cNvPr>
          <p:cNvSpPr>
            <a:spLocks noGrp="1" noChangeAspect="1"/>
          </p:cNvSpPr>
          <p:nvPr>
            <p:ph type="sldNum" sz="quarter" idx="4"/>
          </p:nvPr>
        </p:nvSpPr>
        <p:spPr bwMode="gray">
          <a:xfrm>
            <a:off x="18679807" y="10482092"/>
            <a:ext cx="535828" cy="827258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979" b="1">
                <a:solidFill>
                  <a:schemeClr val="bg1"/>
                </a:solidFill>
              </a:defRPr>
            </a:lvl1pPr>
          </a:lstStyle>
          <a:p>
            <a:fld id="{A0C8C1D0-122A-48EE-945E-2DC686E8D7B2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67A1FE36-2A85-8809-CBD6-9075A926BFAA}"/>
              </a:ext>
            </a:extLst>
          </p:cNvPr>
          <p:cNvSpPr>
            <a:spLocks noGrp="1"/>
          </p:cNvSpPr>
          <p:nvPr>
            <p:ph type="dt" sz="half" idx="43"/>
          </p:nvPr>
        </p:nvSpPr>
        <p:spPr bwMode="gray">
          <a:xfrm>
            <a:off x="10431133" y="10482092"/>
            <a:ext cx="8096169" cy="8272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979">
                <a:solidFill>
                  <a:schemeClr val="accent1"/>
                </a:solidFill>
              </a:defRPr>
            </a:lvl1pPr>
          </a:lstStyle>
          <a:p>
            <a:r>
              <a:rPr lang="sl-SI"/>
              <a:t>Novinarska konferenca MOON</a:t>
            </a:r>
            <a:r>
              <a:rPr lang="de-DE"/>
              <a:t> | </a:t>
            </a:r>
            <a:r>
              <a:rPr lang="sl-SI" err="1"/>
              <a:t>ID.Hub</a:t>
            </a:r>
            <a:r>
              <a:rPr lang="sl-SI"/>
              <a:t> Ljubljana</a:t>
            </a:r>
            <a:r>
              <a:rPr lang="de-DE"/>
              <a:t> | </a:t>
            </a:r>
            <a:r>
              <a:rPr lang="sl-SI"/>
              <a:t>12. 10. 2023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217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ildplatzhalter 6">
            <a:extLst>
              <a:ext uri="{FF2B5EF4-FFF2-40B4-BE49-F238E27FC236}">
                <a16:creationId xmlns:a16="http://schemas.microsoft.com/office/drawing/2014/main" id="{999651C8-75A7-0194-B2B5-8ECA17948F88}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 bwMode="gray">
          <a:xfrm>
            <a:off x="1987419" y="3001744"/>
            <a:ext cx="3188434" cy="318799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 anchorCtr="0">
            <a:normAutofit/>
          </a:bodyPr>
          <a:lstStyle>
            <a:lvl1pPr>
              <a:defRPr lang="de-DE">
                <a:solidFill>
                  <a:schemeClr val="accent1"/>
                </a:solidFill>
              </a:defRPr>
            </a:lvl1pPr>
          </a:lstStyle>
          <a:p>
            <a:pPr marL="0" lvl="0" indent="0" algn="ctr">
              <a:buNone/>
            </a:pPr>
            <a:r>
              <a:rPr lang="de-DE"/>
              <a:t>  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130B75D5-255E-AAFE-788A-D82EA7083CCD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7233206" y="0"/>
            <a:ext cx="12872482" cy="11309350"/>
          </a:xfrm>
          <a:prstGeom prst="rect">
            <a:avLst/>
          </a:prstGeom>
          <a:solidFill>
            <a:schemeClr val="bg2"/>
          </a:solidFill>
        </p:spPr>
        <p:txBody>
          <a:bodyPr vert="horz" lIns="0" tIns="0" rIns="0" bIns="0" rtlCol="0" anchor="ctr" anchorCtr="0">
            <a:normAutofit/>
          </a:bodyPr>
          <a:lstStyle>
            <a:lvl1pPr>
              <a:defRPr lang="de-DE">
                <a:solidFill>
                  <a:schemeClr val="accent1"/>
                </a:solidFill>
              </a:defRPr>
            </a:lvl1pPr>
          </a:lstStyle>
          <a:p>
            <a:pPr marL="0" lvl="0" indent="0" algn="ctr">
              <a:buNone/>
            </a:pPr>
            <a:r>
              <a:rPr lang="de-DE"/>
              <a:t>Bild 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A53C388-8576-626B-E0FE-43492BE319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902407" y="724179"/>
            <a:ext cx="5988878" cy="593667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</a:t>
            </a:r>
          </a:p>
        </p:txBody>
      </p:sp>
      <p:sp>
        <p:nvSpPr>
          <p:cNvPr id="5" name="Untertitel">
            <a:extLst>
              <a:ext uri="{FF2B5EF4-FFF2-40B4-BE49-F238E27FC236}">
                <a16:creationId xmlns:a16="http://schemas.microsoft.com/office/drawing/2014/main" id="{0C9B370E-BA33-926D-B0F6-298F66B448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02407" y="1479805"/>
            <a:ext cx="5988878" cy="593667"/>
          </a:xfrm>
        </p:spPr>
        <p:txBody>
          <a:bodyPr/>
          <a:lstStyle>
            <a:lvl1pPr marL="0" indent="0">
              <a:buNone/>
              <a:defRPr sz="3298" baseline="0">
                <a:solidFill>
                  <a:schemeClr val="accent5"/>
                </a:solidFill>
              </a:defRPr>
            </a:lvl1pPr>
          </a:lstStyle>
          <a:p>
            <a:r>
              <a:rPr lang="de-DE" noProof="0"/>
              <a:t>Geben Sie Ihren Untertitel ein</a:t>
            </a:r>
          </a:p>
        </p:txBody>
      </p:sp>
      <p:sp>
        <p:nvSpPr>
          <p:cNvPr id="11" name="Textplatzhalter 22">
            <a:extLst>
              <a:ext uri="{FF2B5EF4-FFF2-40B4-BE49-F238E27FC236}">
                <a16:creationId xmlns:a16="http://schemas.microsoft.com/office/drawing/2014/main" id="{2E75A6D8-7E8C-2261-508F-7019F9FD686B}"/>
              </a:ext>
            </a:extLst>
          </p:cNvPr>
          <p:cNvSpPr>
            <a:spLocks noGrp="1" noChangeAspect="1"/>
          </p:cNvSpPr>
          <p:nvPr>
            <p:ph type="body" sz="quarter" idx="39" hasCustomPrompt="1"/>
          </p:nvPr>
        </p:nvSpPr>
        <p:spPr bwMode="gray">
          <a:xfrm>
            <a:off x="7233206" y="0"/>
            <a:ext cx="12872482" cy="11309350"/>
          </a:xfrm>
          <a:solidFill>
            <a:schemeClr val="accent1">
              <a:alpha val="3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   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6155E629-3285-D199-3F62-52D490E8450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1382447" y="6305819"/>
            <a:ext cx="4399681" cy="962998"/>
          </a:xfrm>
        </p:spPr>
        <p:txBody>
          <a:bodyPr anchor="b" anchorCtr="0"/>
          <a:lstStyle>
            <a:lvl1pPr marL="0" indent="0" algn="ctr">
              <a:buNone/>
              <a:defRPr lang="de-DE" sz="3298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5pPr marL="2523123" indent="0">
              <a:buNone/>
              <a:defRPr/>
            </a:lvl5pPr>
          </a:lstStyle>
          <a:p>
            <a:pPr lvl="0"/>
            <a:r>
              <a:rPr lang="de-DE"/>
              <a:t>Name, Nachname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01DD12E9-0665-5CEB-39F7-8487B08EAFB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1382447" y="7365552"/>
            <a:ext cx="4399681" cy="425334"/>
          </a:xfrm>
        </p:spPr>
        <p:txBody>
          <a:bodyPr anchor="t" anchorCtr="0"/>
          <a:lstStyle>
            <a:lvl1pPr marL="0" indent="0" algn="ctr" defTabSz="1507937" rtl="0" eaLnBrk="1" latinLnBrk="0" hangingPunct="1">
              <a:buNone/>
              <a:defRPr lang="de-DE" sz="1979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5pPr marL="2523123" indent="0">
              <a:buNone/>
              <a:defRPr/>
            </a:lvl5pPr>
          </a:lstStyle>
          <a:p>
            <a:pPr lvl="0"/>
            <a:r>
              <a:rPr lang="de-DE"/>
              <a:t>Position</a:t>
            </a:r>
            <a:br>
              <a:rPr lang="de-DE"/>
            </a:br>
            <a:endParaRPr lang="de-DE"/>
          </a:p>
        </p:txBody>
      </p: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D1383E09-FB18-0A5A-E90C-ECA43C0DD8D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1382447" y="7942724"/>
            <a:ext cx="4399681" cy="1646663"/>
          </a:xfrm>
        </p:spPr>
        <p:txBody>
          <a:bodyPr anchor="t" anchorCtr="0"/>
          <a:lstStyle>
            <a:lvl1pPr marL="0" indent="0" algn="ctr" defTabSz="1507937" rtl="0" eaLnBrk="1" latinLnBrk="0" hangingPunct="1">
              <a:lnSpc>
                <a:spcPct val="100000"/>
              </a:lnSpc>
              <a:buNone/>
              <a:defRPr lang="de-DE" sz="1979" b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5pPr marL="2523123" indent="0">
              <a:buNone/>
              <a:defRPr/>
            </a:lvl5pPr>
          </a:lstStyle>
          <a:p>
            <a:pPr lvl="0"/>
            <a:r>
              <a:rPr lang="de-DE"/>
              <a:t>name.nachname@moon.com</a:t>
            </a:r>
            <a:br>
              <a:rPr lang="de-DE"/>
            </a:br>
            <a:r>
              <a:rPr lang="de-DE"/>
              <a:t>+49 (0)</a:t>
            </a:r>
            <a:r>
              <a:rPr lang="de-DE" err="1"/>
              <a:t>xxxx</a:t>
            </a:r>
            <a:r>
              <a:rPr lang="de-DE"/>
              <a:t>/xx-x</a:t>
            </a:r>
            <a:br>
              <a:rPr lang="de-DE"/>
            </a:br>
            <a:r>
              <a:rPr lang="de-DE"/>
              <a:t>www.moon-power.de</a:t>
            </a:r>
          </a:p>
        </p:txBody>
      </p:sp>
      <p:sp>
        <p:nvSpPr>
          <p:cNvPr id="27" name="Textplatzhalter 13">
            <a:extLst>
              <a:ext uri="{FF2B5EF4-FFF2-40B4-BE49-F238E27FC236}">
                <a16:creationId xmlns:a16="http://schemas.microsoft.com/office/drawing/2014/main" id="{70ED7DFE-5D41-BE07-A2F0-9ADA3214CC34}"/>
              </a:ext>
            </a:extLst>
          </p:cNvPr>
          <p:cNvSpPr>
            <a:spLocks noGrp="1" noChangeAspect="1"/>
          </p:cNvSpPr>
          <p:nvPr>
            <p:ph type="body" sz="quarter" idx="44" hasCustomPrompt="1"/>
          </p:nvPr>
        </p:nvSpPr>
        <p:spPr bwMode="gray">
          <a:xfrm>
            <a:off x="1987419" y="3001744"/>
            <a:ext cx="3188434" cy="318799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de-DE" dirty="0"/>
            </a:lvl1pPr>
          </a:lstStyle>
          <a:p>
            <a:pPr marL="0" lvl="0" indent="0">
              <a:buNone/>
            </a:pPr>
            <a:r>
              <a:rPr lang="de-DE"/>
              <a:t>    </a:t>
            </a:r>
          </a:p>
        </p:txBody>
      </p:sp>
      <p:sp>
        <p:nvSpPr>
          <p:cNvPr id="30" name="Bildplatzhalter 2">
            <a:extLst>
              <a:ext uri="{FF2B5EF4-FFF2-40B4-BE49-F238E27FC236}">
                <a16:creationId xmlns:a16="http://schemas.microsoft.com/office/drawing/2014/main" id="{11BF0182-F1FB-CFB0-2D51-51DCE9E30C3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 bwMode="gray">
          <a:xfrm>
            <a:off x="16945510" y="717307"/>
            <a:ext cx="2274059" cy="6114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</a:t>
            </a:r>
          </a:p>
        </p:txBody>
      </p:sp>
      <p:sp>
        <p:nvSpPr>
          <p:cNvPr id="20" name="Fußzeilenplatzhalter 7">
            <a:extLst>
              <a:ext uri="{FF2B5EF4-FFF2-40B4-BE49-F238E27FC236}">
                <a16:creationId xmlns:a16="http://schemas.microsoft.com/office/drawing/2014/main" id="{C2556FDB-421F-6519-799D-3951C26EA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898473" y="10482092"/>
            <a:ext cx="4421850" cy="8272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979">
                <a:solidFill>
                  <a:schemeClr val="accent1"/>
                </a:solidFill>
              </a:defRPr>
            </a:lvl1pPr>
          </a:lstStyle>
          <a:p>
            <a:r>
              <a:rPr lang="sl-SI"/>
              <a:t>Porsche Slovenija</a:t>
            </a:r>
            <a:endParaRPr lang="de-DE"/>
          </a:p>
        </p:txBody>
      </p:sp>
      <p:sp>
        <p:nvSpPr>
          <p:cNvPr id="21" name="Foliennummernplatzhalter 9">
            <a:extLst>
              <a:ext uri="{FF2B5EF4-FFF2-40B4-BE49-F238E27FC236}">
                <a16:creationId xmlns:a16="http://schemas.microsoft.com/office/drawing/2014/main" id="{3FB51892-0BF6-1C38-3396-338211DEC845}"/>
              </a:ext>
            </a:extLst>
          </p:cNvPr>
          <p:cNvSpPr>
            <a:spLocks noGrp="1" noChangeAspect="1"/>
          </p:cNvSpPr>
          <p:nvPr>
            <p:ph type="sldNum" sz="quarter" idx="4"/>
          </p:nvPr>
        </p:nvSpPr>
        <p:spPr bwMode="gray">
          <a:xfrm>
            <a:off x="18679807" y="10482092"/>
            <a:ext cx="535828" cy="82725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ctr">
              <a:defRPr sz="1979" b="1">
                <a:solidFill>
                  <a:schemeClr val="accent1"/>
                </a:solidFill>
              </a:defRPr>
            </a:lvl1pPr>
          </a:lstStyle>
          <a:p>
            <a:fld id="{A0C8C1D0-122A-48EE-945E-2DC686E8D7B2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0F5570BB-B50F-CF19-7C7B-37C0A8FF940C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431133" y="10482092"/>
            <a:ext cx="8096169" cy="8272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979">
                <a:solidFill>
                  <a:schemeClr val="bg2"/>
                </a:solidFill>
              </a:defRPr>
            </a:lvl1pPr>
          </a:lstStyle>
          <a:p>
            <a:r>
              <a:rPr lang="sl-SI"/>
              <a:t>Novinarska konferenca MOON</a:t>
            </a:r>
            <a:r>
              <a:rPr lang="de-DE"/>
              <a:t> | </a:t>
            </a:r>
            <a:r>
              <a:rPr lang="sl-SI"/>
              <a:t>ID.Hub Ljubljana</a:t>
            </a:r>
            <a:r>
              <a:rPr lang="de-DE"/>
              <a:t> | </a:t>
            </a:r>
            <a:r>
              <a:rPr lang="sl-SI"/>
              <a:t>12. 10. 2023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662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 animBg="1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ildplatzhalter 3">
            <a:extLst>
              <a:ext uri="{FF2B5EF4-FFF2-40B4-BE49-F238E27FC236}">
                <a16:creationId xmlns:a16="http://schemas.microsoft.com/office/drawing/2014/main" id="{0B3AA7CC-1488-60C3-8880-AA7A5230D887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 bwMode="gray">
          <a:xfrm>
            <a:off x="1342" y="0"/>
            <a:ext cx="20104347" cy="11309350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44000" tIns="144000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de-DE" noProof="0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39580180-8C0C-1888-9E7B-E468D981C036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 bwMode="gray">
          <a:xfrm>
            <a:off x="1342" y="0"/>
            <a:ext cx="20104347" cy="11309350"/>
          </a:xfrm>
          <a:solidFill>
            <a:schemeClr val="accent1"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 </a:t>
            </a:r>
          </a:p>
        </p:txBody>
      </p:sp>
      <p:grpSp>
        <p:nvGrpSpPr>
          <p:cNvPr id="5" name="Hilfslinien">
            <a:extLst>
              <a:ext uri="{FF2B5EF4-FFF2-40B4-BE49-F238E27FC236}">
                <a16:creationId xmlns:a16="http://schemas.microsoft.com/office/drawing/2014/main" id="{3E408E6F-5DF2-2C60-6D36-953B1FB87D33}"/>
              </a:ext>
            </a:extLst>
          </p:cNvPr>
          <p:cNvGrpSpPr/>
          <p:nvPr userDrawn="1"/>
        </p:nvGrpSpPr>
        <p:grpSpPr bwMode="gray">
          <a:xfrm>
            <a:off x="-1215952" y="-1215783"/>
            <a:ext cx="20429678" cy="11688063"/>
            <a:chOff x="-737252" y="-737252"/>
            <a:chExt cx="12386853" cy="7087652"/>
          </a:xfrm>
        </p:grpSpPr>
        <p:grpSp>
          <p:nvGrpSpPr>
            <p:cNvPr id="6" name="Hilfslinie">
              <a:extLst>
                <a:ext uri="{FF2B5EF4-FFF2-40B4-BE49-F238E27FC236}">
                  <a16:creationId xmlns:a16="http://schemas.microsoft.com/office/drawing/2014/main" id="{C2044D30-9A91-799D-4F04-842880846274}"/>
                </a:ext>
              </a:extLst>
            </p:cNvPr>
            <p:cNvGrpSpPr/>
            <p:nvPr userDrawn="1"/>
          </p:nvGrpSpPr>
          <p:grpSpPr bwMode="gray">
            <a:xfrm>
              <a:off x="540001" y="-737252"/>
              <a:ext cx="900000" cy="720000"/>
              <a:chOff x="540001" y="-737252"/>
              <a:chExt cx="900000" cy="720000"/>
            </a:xfrm>
          </p:grpSpPr>
          <p:cxnSp>
            <p:nvCxnSpPr>
              <p:cNvPr id="19" name="Line">
                <a:extLst>
                  <a:ext uri="{FF2B5EF4-FFF2-40B4-BE49-F238E27FC236}">
                    <a16:creationId xmlns:a16="http://schemas.microsoft.com/office/drawing/2014/main" id="{9400BF4C-9110-8776-443B-67D64FDB9A27}"/>
                  </a:ext>
                </a:extLst>
              </p:cNvPr>
              <p:cNvCxnSpPr/>
              <p:nvPr userDrawn="1"/>
            </p:nvCxnSpPr>
            <p:spPr bwMode="gray">
              <a:xfrm flipV="1">
                <a:off x="540002" y="-737252"/>
                <a:ext cx="0" cy="72000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">
                <a:extLst>
                  <a:ext uri="{FF2B5EF4-FFF2-40B4-BE49-F238E27FC236}">
                    <a16:creationId xmlns:a16="http://schemas.microsoft.com/office/drawing/2014/main" id="{0B874F50-56C9-92A5-1999-842C8B6524C9}"/>
                  </a:ext>
                </a:extLst>
              </p:cNvPr>
              <p:cNvSpPr txBox="1"/>
              <p:nvPr userDrawn="1"/>
            </p:nvSpPr>
            <p:spPr bwMode="gray">
              <a:xfrm>
                <a:off x="540001" y="-720000"/>
                <a:ext cx="900000" cy="540000"/>
              </a:xfrm>
              <a:prstGeom prst="rect">
                <a:avLst/>
              </a:prstGeom>
              <a:noFill/>
            </p:spPr>
            <p:txBody>
              <a:bodyPr wrap="square" lIns="7200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649"/>
                  </a:spcAft>
                </a:pPr>
                <a:r>
                  <a:rPr lang="de-DE" sz="1979" noProof="0"/>
                  <a:t>Position Hilfslinie</a:t>
                </a:r>
                <a:br>
                  <a:rPr lang="de-DE" sz="1979" noProof="0"/>
                </a:br>
                <a:r>
                  <a:rPr lang="de-DE" sz="1979" noProof="0"/>
                  <a:t>15,42</a:t>
                </a:r>
              </a:p>
            </p:txBody>
          </p:sp>
        </p:grpSp>
        <p:grpSp>
          <p:nvGrpSpPr>
            <p:cNvPr id="7" name="Hilfslinie">
              <a:extLst>
                <a:ext uri="{FF2B5EF4-FFF2-40B4-BE49-F238E27FC236}">
                  <a16:creationId xmlns:a16="http://schemas.microsoft.com/office/drawing/2014/main" id="{E49D9839-5CA0-691F-6D28-C4796E22E27D}"/>
                </a:ext>
              </a:extLst>
            </p:cNvPr>
            <p:cNvGrpSpPr/>
            <p:nvPr userDrawn="1"/>
          </p:nvGrpSpPr>
          <p:grpSpPr bwMode="gray">
            <a:xfrm>
              <a:off x="10749601" y="-737252"/>
              <a:ext cx="900000" cy="720000"/>
              <a:chOff x="10749601" y="-737252"/>
              <a:chExt cx="900000" cy="720000"/>
            </a:xfrm>
          </p:grpSpPr>
          <p:cxnSp>
            <p:nvCxnSpPr>
              <p:cNvPr id="17" name="Line">
                <a:extLst>
                  <a:ext uri="{FF2B5EF4-FFF2-40B4-BE49-F238E27FC236}">
                    <a16:creationId xmlns:a16="http://schemas.microsoft.com/office/drawing/2014/main" id="{A06CA20C-91EF-1887-1E7A-830739760677}"/>
                  </a:ext>
                </a:extLst>
              </p:cNvPr>
              <p:cNvCxnSpPr/>
              <p:nvPr userDrawn="1"/>
            </p:nvCxnSpPr>
            <p:spPr bwMode="gray">
              <a:xfrm flipV="1">
                <a:off x="11649601" y="-737252"/>
                <a:ext cx="0" cy="72000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">
                <a:extLst>
                  <a:ext uri="{FF2B5EF4-FFF2-40B4-BE49-F238E27FC236}">
                    <a16:creationId xmlns:a16="http://schemas.microsoft.com/office/drawing/2014/main" id="{70F34F84-CAD5-3872-0754-D6662F327792}"/>
                  </a:ext>
                </a:extLst>
              </p:cNvPr>
              <p:cNvSpPr txBox="1"/>
              <p:nvPr userDrawn="1"/>
            </p:nvSpPr>
            <p:spPr bwMode="gray">
              <a:xfrm>
                <a:off x="10749601" y="-720000"/>
                <a:ext cx="900000" cy="540000"/>
              </a:xfrm>
              <a:prstGeom prst="rect">
                <a:avLst/>
              </a:prstGeom>
              <a:noFill/>
            </p:spPr>
            <p:txBody>
              <a:bodyPr wrap="square" lIns="0" tIns="0" rIns="72000" bIns="0" rtlCol="0">
                <a:noAutofit/>
              </a:bodyPr>
              <a:lstStyle/>
              <a:p>
                <a:pPr algn="r">
                  <a:lnSpc>
                    <a:spcPct val="90000"/>
                  </a:lnSpc>
                  <a:spcAft>
                    <a:spcPts val="1649"/>
                  </a:spcAft>
                </a:pPr>
                <a:r>
                  <a:rPr lang="de-DE" sz="1979" noProof="0"/>
                  <a:t>Position Hilfslinie 15,42</a:t>
                </a:r>
              </a:p>
            </p:txBody>
          </p:sp>
        </p:grpSp>
        <p:grpSp>
          <p:nvGrpSpPr>
            <p:cNvPr id="8" name="Hilfslinie">
              <a:extLst>
                <a:ext uri="{FF2B5EF4-FFF2-40B4-BE49-F238E27FC236}">
                  <a16:creationId xmlns:a16="http://schemas.microsoft.com/office/drawing/2014/main" id="{84DE9271-D4EC-9FD3-DB51-64EBB2163B0A}"/>
                </a:ext>
              </a:extLst>
            </p:cNvPr>
            <p:cNvGrpSpPr/>
            <p:nvPr userDrawn="1"/>
          </p:nvGrpSpPr>
          <p:grpSpPr bwMode="gray">
            <a:xfrm>
              <a:off x="-737252" y="432000"/>
              <a:ext cx="737252" cy="540000"/>
              <a:chOff x="-737252" y="432000"/>
              <a:chExt cx="737252" cy="540000"/>
            </a:xfrm>
          </p:grpSpPr>
          <p:cxnSp>
            <p:nvCxnSpPr>
              <p:cNvPr id="15" name="Line">
                <a:extLst>
                  <a:ext uri="{FF2B5EF4-FFF2-40B4-BE49-F238E27FC236}">
                    <a16:creationId xmlns:a16="http://schemas.microsoft.com/office/drawing/2014/main" id="{5D81369E-EEC4-7728-F2CA-105C1E2ECB97}"/>
                  </a:ext>
                </a:extLst>
              </p:cNvPr>
              <p:cNvCxnSpPr/>
              <p:nvPr/>
            </p:nvCxnSpPr>
            <p:spPr bwMode="gray">
              <a:xfrm>
                <a:off x="-737252" y="432000"/>
                <a:ext cx="72000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">
                <a:extLst>
                  <a:ext uri="{FF2B5EF4-FFF2-40B4-BE49-F238E27FC236}">
                    <a16:creationId xmlns:a16="http://schemas.microsoft.com/office/drawing/2014/main" id="{5BBA9ADC-6214-FB6A-2CC9-4CFC6583C67F}"/>
                  </a:ext>
                </a:extLst>
              </p:cNvPr>
              <p:cNvSpPr txBox="1"/>
              <p:nvPr userDrawn="1"/>
            </p:nvSpPr>
            <p:spPr bwMode="gray">
              <a:xfrm>
                <a:off x="-720000" y="432000"/>
                <a:ext cx="720000" cy="540000"/>
              </a:xfrm>
              <a:prstGeom prst="rect">
                <a:avLst/>
              </a:prstGeom>
              <a:noFill/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649"/>
                  </a:spcAft>
                </a:pPr>
                <a:r>
                  <a:rPr lang="de-DE" sz="1979" noProof="0"/>
                  <a:t>Position Hilfslinie</a:t>
                </a:r>
                <a:br>
                  <a:rPr lang="de-DE" sz="1979" noProof="0"/>
                </a:br>
                <a:r>
                  <a:rPr lang="de-DE" sz="1979" noProof="0"/>
                  <a:t>8,32</a:t>
                </a:r>
              </a:p>
            </p:txBody>
          </p:sp>
        </p:grpSp>
        <p:grpSp>
          <p:nvGrpSpPr>
            <p:cNvPr id="9" name="Hilfslinie">
              <a:extLst>
                <a:ext uri="{FF2B5EF4-FFF2-40B4-BE49-F238E27FC236}">
                  <a16:creationId xmlns:a16="http://schemas.microsoft.com/office/drawing/2014/main" id="{A20BA25A-6495-0392-C575-876457511E37}"/>
                </a:ext>
              </a:extLst>
            </p:cNvPr>
            <p:cNvGrpSpPr/>
            <p:nvPr userDrawn="1"/>
          </p:nvGrpSpPr>
          <p:grpSpPr bwMode="gray">
            <a:xfrm>
              <a:off x="-737252" y="1512000"/>
              <a:ext cx="737252" cy="540000"/>
              <a:chOff x="-737252" y="1512000"/>
              <a:chExt cx="737252" cy="540000"/>
            </a:xfrm>
          </p:grpSpPr>
          <p:cxnSp>
            <p:nvCxnSpPr>
              <p:cNvPr id="13" name="Line">
                <a:extLst>
                  <a:ext uri="{FF2B5EF4-FFF2-40B4-BE49-F238E27FC236}">
                    <a16:creationId xmlns:a16="http://schemas.microsoft.com/office/drawing/2014/main" id="{A3A07BE7-EB25-6798-85A5-F5CEC866BBD9}"/>
                  </a:ext>
                </a:extLst>
              </p:cNvPr>
              <p:cNvCxnSpPr/>
              <p:nvPr userDrawn="1"/>
            </p:nvCxnSpPr>
            <p:spPr bwMode="gray">
              <a:xfrm>
                <a:off x="-737252" y="1512000"/>
                <a:ext cx="72000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">
                <a:extLst>
                  <a:ext uri="{FF2B5EF4-FFF2-40B4-BE49-F238E27FC236}">
                    <a16:creationId xmlns:a16="http://schemas.microsoft.com/office/drawing/2014/main" id="{14F723BD-B681-3DA4-D75C-DB442FABE079}"/>
                  </a:ext>
                </a:extLst>
              </p:cNvPr>
              <p:cNvSpPr txBox="1"/>
              <p:nvPr userDrawn="1"/>
            </p:nvSpPr>
            <p:spPr bwMode="gray">
              <a:xfrm>
                <a:off x="-720000" y="1512000"/>
                <a:ext cx="720000" cy="540000"/>
              </a:xfrm>
              <a:prstGeom prst="rect">
                <a:avLst/>
              </a:prstGeom>
              <a:noFill/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649"/>
                  </a:spcAft>
                </a:pPr>
                <a:r>
                  <a:rPr lang="de-DE" sz="1979" noProof="0"/>
                  <a:t>Position Hilfslinie</a:t>
                </a:r>
                <a:br>
                  <a:rPr lang="de-DE" sz="1979" noProof="0"/>
                </a:br>
                <a:r>
                  <a:rPr lang="de-DE" sz="1979" noProof="0"/>
                  <a:t>5,33</a:t>
                </a:r>
              </a:p>
            </p:txBody>
          </p:sp>
        </p:grpSp>
        <p:grpSp>
          <p:nvGrpSpPr>
            <p:cNvPr id="10" name="Hilfslinie">
              <a:extLst>
                <a:ext uri="{FF2B5EF4-FFF2-40B4-BE49-F238E27FC236}">
                  <a16:creationId xmlns:a16="http://schemas.microsoft.com/office/drawing/2014/main" id="{C13C7219-2420-0108-FEE0-ACD4322C55D5}"/>
                </a:ext>
              </a:extLst>
            </p:cNvPr>
            <p:cNvGrpSpPr/>
            <p:nvPr userDrawn="1"/>
          </p:nvGrpSpPr>
          <p:grpSpPr bwMode="gray">
            <a:xfrm>
              <a:off x="-737252" y="5810400"/>
              <a:ext cx="737252" cy="540000"/>
              <a:chOff x="-737252" y="5810400"/>
              <a:chExt cx="737252" cy="540000"/>
            </a:xfrm>
          </p:grpSpPr>
          <p:cxnSp>
            <p:nvCxnSpPr>
              <p:cNvPr id="11" name="Line">
                <a:extLst>
                  <a:ext uri="{FF2B5EF4-FFF2-40B4-BE49-F238E27FC236}">
                    <a16:creationId xmlns:a16="http://schemas.microsoft.com/office/drawing/2014/main" id="{1B6F627F-F670-E333-D2A6-EA337224CB22}"/>
                  </a:ext>
                </a:extLst>
              </p:cNvPr>
              <p:cNvCxnSpPr/>
              <p:nvPr userDrawn="1"/>
            </p:nvCxnSpPr>
            <p:spPr bwMode="gray">
              <a:xfrm>
                <a:off x="-737252" y="5810400"/>
                <a:ext cx="72000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">
                <a:extLst>
                  <a:ext uri="{FF2B5EF4-FFF2-40B4-BE49-F238E27FC236}">
                    <a16:creationId xmlns:a16="http://schemas.microsoft.com/office/drawing/2014/main" id="{EE90C997-DA73-6966-26F9-4687A22F4DA1}"/>
                  </a:ext>
                </a:extLst>
              </p:cNvPr>
              <p:cNvSpPr txBox="1"/>
              <p:nvPr userDrawn="1"/>
            </p:nvSpPr>
            <p:spPr bwMode="gray">
              <a:xfrm>
                <a:off x="-720000" y="5810400"/>
                <a:ext cx="720000" cy="540000"/>
              </a:xfrm>
              <a:prstGeom prst="rect">
                <a:avLst/>
              </a:prstGeom>
              <a:noFill/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649"/>
                  </a:spcAft>
                </a:pPr>
                <a:r>
                  <a:rPr lang="de-DE" sz="1979" noProof="0"/>
                  <a:t>Position Hilfslinie</a:t>
                </a:r>
                <a:br>
                  <a:rPr lang="de-DE" sz="1979" noProof="0"/>
                </a:br>
                <a:r>
                  <a:rPr lang="de-DE" sz="1979" noProof="0"/>
                  <a:t>6,61</a:t>
                </a:r>
              </a:p>
            </p:txBody>
          </p:sp>
        </p:grpSp>
      </p:grp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E9A96430-F419-4A8F-B6C9-65713D192A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890209" y="4990176"/>
            <a:ext cx="14843730" cy="1187333"/>
          </a:xfrm>
        </p:spPr>
        <p:txBody>
          <a:bodyPr anchor="b" anchorCtr="0"/>
          <a:lstStyle>
            <a:lvl1pPr marL="0" indent="0">
              <a:buNone/>
              <a:defRPr sz="8246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Titelformat bearbeiten</a:t>
            </a:r>
          </a:p>
        </p:txBody>
      </p:sp>
      <p:sp>
        <p:nvSpPr>
          <p:cNvPr id="28" name="Textplatzhalter 24">
            <a:extLst>
              <a:ext uri="{FF2B5EF4-FFF2-40B4-BE49-F238E27FC236}">
                <a16:creationId xmlns:a16="http://schemas.microsoft.com/office/drawing/2014/main" id="{BF1AD948-30B9-E3CD-EF07-276F389E92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90209" y="6348794"/>
            <a:ext cx="14843730" cy="1187333"/>
          </a:xfrm>
        </p:spPr>
        <p:txBody>
          <a:bodyPr anchor="t" anchorCtr="0"/>
          <a:lstStyle>
            <a:lvl1pPr marL="0" indent="0">
              <a:buNone/>
              <a:defRPr sz="4617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Geben Sie Ihren Untertitel ein</a:t>
            </a:r>
          </a:p>
        </p:txBody>
      </p:sp>
      <p:sp>
        <p:nvSpPr>
          <p:cNvPr id="33" name="Bildplatzhalter 2">
            <a:extLst>
              <a:ext uri="{FF2B5EF4-FFF2-40B4-BE49-F238E27FC236}">
                <a16:creationId xmlns:a16="http://schemas.microsoft.com/office/drawing/2014/main" id="{65D71399-E743-E97C-B501-FB863434CE7D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 bwMode="gray">
          <a:xfrm>
            <a:off x="895448" y="717308"/>
            <a:ext cx="4945930" cy="13298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64352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&amp; 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38E43051-4E1D-4520-A338-AD5B85320DB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gray">
          <a:xfrm>
            <a:off x="902406" y="2497481"/>
            <a:ext cx="18317162" cy="70883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902406" y="724179"/>
            <a:ext cx="17309609" cy="59366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</a:p>
        </p:txBody>
      </p:sp>
      <p:sp>
        <p:nvSpPr>
          <p:cNvPr id="7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02406" y="1479805"/>
            <a:ext cx="18317162" cy="593667"/>
          </a:xfrm>
        </p:spPr>
        <p:txBody>
          <a:bodyPr/>
          <a:lstStyle>
            <a:lvl1pPr marL="0" indent="0">
              <a:buNone/>
              <a:defRPr sz="3298" baseline="0">
                <a:solidFill>
                  <a:schemeClr val="accent5"/>
                </a:solidFill>
              </a:defRPr>
            </a:lvl1pPr>
          </a:lstStyle>
          <a:p>
            <a:r>
              <a:rPr lang="de-DE" noProof="0"/>
              <a:t>Geben Sie Ihren Untertitel ein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A2207812-F0BA-A13C-DF1D-5145A8142E0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431185" y="10482092"/>
            <a:ext cx="8097294" cy="8272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979">
                <a:solidFill>
                  <a:schemeClr val="accent1"/>
                </a:solidFill>
              </a:defRPr>
            </a:lvl1pPr>
          </a:lstStyle>
          <a:p>
            <a:r>
              <a:rPr lang="en-US"/>
              <a:t>Titel der Präsentation | Autor der Präsentation | 18.05.2022</a:t>
            </a:r>
            <a:endParaRPr lang="de-DE"/>
          </a:p>
        </p:txBody>
      </p:sp>
      <p:sp>
        <p:nvSpPr>
          <p:cNvPr id="11" name="Fußzeilenplatzhalter 7">
            <a:extLst>
              <a:ext uri="{FF2B5EF4-FFF2-40B4-BE49-F238E27FC236}">
                <a16:creationId xmlns:a16="http://schemas.microsoft.com/office/drawing/2014/main" id="{D1415CB8-8244-F69E-57B6-A058A51E9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898473" y="10482092"/>
            <a:ext cx="4421850" cy="8272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979">
                <a:solidFill>
                  <a:schemeClr val="accent1"/>
                </a:solidFill>
              </a:defRPr>
            </a:lvl1pPr>
          </a:lstStyle>
          <a:p>
            <a:r>
              <a:rPr lang="de-DE"/>
              <a:t>MOON POWER GmbH</a:t>
            </a:r>
          </a:p>
        </p:txBody>
      </p:sp>
      <p:sp>
        <p:nvSpPr>
          <p:cNvPr id="12" name="Foliennummernplatzhalter 9">
            <a:extLst>
              <a:ext uri="{FF2B5EF4-FFF2-40B4-BE49-F238E27FC236}">
                <a16:creationId xmlns:a16="http://schemas.microsoft.com/office/drawing/2014/main" id="{631942F9-0771-1B59-3142-80B2CB80B443}"/>
              </a:ext>
            </a:extLst>
          </p:cNvPr>
          <p:cNvSpPr>
            <a:spLocks noGrp="1" noChangeAspect="1"/>
          </p:cNvSpPr>
          <p:nvPr>
            <p:ph type="sldNum" sz="quarter" idx="4"/>
          </p:nvPr>
        </p:nvSpPr>
        <p:spPr bwMode="gray">
          <a:xfrm>
            <a:off x="18679807" y="10482092"/>
            <a:ext cx="535828" cy="827258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979" b="1">
                <a:solidFill>
                  <a:schemeClr val="bg1"/>
                </a:solidFill>
              </a:defRPr>
            </a:lvl1pPr>
          </a:lstStyle>
          <a:p>
            <a:fld id="{A0C8C1D0-122A-48EE-945E-2DC686E8D7B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5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 bwMode="gray">
          <a:xfrm>
            <a:off x="902406" y="724179"/>
            <a:ext cx="18317162" cy="59366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Inhalt"/>
          <p:cNvSpPr>
            <a:spLocks noGrp="1"/>
          </p:cNvSpPr>
          <p:nvPr>
            <p:ph type="body" idx="1"/>
          </p:nvPr>
        </p:nvSpPr>
        <p:spPr bwMode="gray">
          <a:xfrm>
            <a:off x="898473" y="2493400"/>
            <a:ext cx="18317162" cy="70883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grpSp>
        <p:nvGrpSpPr>
          <p:cNvPr id="26" name="Hilfslinien"/>
          <p:cNvGrpSpPr/>
          <p:nvPr userDrawn="1"/>
        </p:nvGrpSpPr>
        <p:grpSpPr bwMode="gray">
          <a:xfrm>
            <a:off x="-1215952" y="-1215783"/>
            <a:ext cx="20429678" cy="11688063"/>
            <a:chOff x="-737252" y="-737252"/>
            <a:chExt cx="12386853" cy="7087652"/>
          </a:xfrm>
        </p:grpSpPr>
        <p:grpSp>
          <p:nvGrpSpPr>
            <p:cNvPr id="11" name="Hilfslinie"/>
            <p:cNvGrpSpPr/>
            <p:nvPr userDrawn="1"/>
          </p:nvGrpSpPr>
          <p:grpSpPr bwMode="gray">
            <a:xfrm>
              <a:off x="540001" y="-737252"/>
              <a:ext cx="900000" cy="720000"/>
              <a:chOff x="540001" y="-737252"/>
              <a:chExt cx="900000" cy="720000"/>
            </a:xfrm>
          </p:grpSpPr>
          <p:cxnSp>
            <p:nvCxnSpPr>
              <p:cNvPr id="24" name="Line"/>
              <p:cNvCxnSpPr/>
              <p:nvPr userDrawn="1"/>
            </p:nvCxnSpPr>
            <p:spPr bwMode="gray">
              <a:xfrm flipV="1">
                <a:off x="540002" y="-737252"/>
                <a:ext cx="0" cy="72000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"/>
              <p:cNvSpPr txBox="1"/>
              <p:nvPr userDrawn="1"/>
            </p:nvSpPr>
            <p:spPr bwMode="gray">
              <a:xfrm>
                <a:off x="540001" y="-720000"/>
                <a:ext cx="900000" cy="540000"/>
              </a:xfrm>
              <a:prstGeom prst="rect">
                <a:avLst/>
              </a:prstGeom>
              <a:noFill/>
            </p:spPr>
            <p:txBody>
              <a:bodyPr wrap="square" lIns="7200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649"/>
                  </a:spcAft>
                </a:pPr>
                <a:r>
                  <a:rPr lang="de-DE" sz="1979" noProof="0"/>
                  <a:t>Position Hilfslinie</a:t>
                </a:r>
                <a:br>
                  <a:rPr lang="de-DE" sz="1979" noProof="0"/>
                </a:br>
                <a:r>
                  <a:rPr lang="de-DE" sz="1979" noProof="0"/>
                  <a:t>15,42</a:t>
                </a:r>
              </a:p>
            </p:txBody>
          </p:sp>
        </p:grpSp>
        <p:grpSp>
          <p:nvGrpSpPr>
            <p:cNvPr id="12" name="Hilfslinie"/>
            <p:cNvGrpSpPr/>
            <p:nvPr userDrawn="1"/>
          </p:nvGrpSpPr>
          <p:grpSpPr bwMode="gray">
            <a:xfrm>
              <a:off x="10749601" y="-737252"/>
              <a:ext cx="900000" cy="720000"/>
              <a:chOff x="10749601" y="-737252"/>
              <a:chExt cx="900000" cy="720000"/>
            </a:xfrm>
          </p:grpSpPr>
          <p:cxnSp>
            <p:nvCxnSpPr>
              <p:cNvPr id="22" name="Line"/>
              <p:cNvCxnSpPr/>
              <p:nvPr userDrawn="1"/>
            </p:nvCxnSpPr>
            <p:spPr bwMode="gray">
              <a:xfrm flipV="1">
                <a:off x="11649601" y="-737252"/>
                <a:ext cx="0" cy="72000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"/>
              <p:cNvSpPr txBox="1"/>
              <p:nvPr userDrawn="1"/>
            </p:nvSpPr>
            <p:spPr bwMode="gray">
              <a:xfrm>
                <a:off x="10749601" y="-720000"/>
                <a:ext cx="900000" cy="540000"/>
              </a:xfrm>
              <a:prstGeom prst="rect">
                <a:avLst/>
              </a:prstGeom>
              <a:noFill/>
            </p:spPr>
            <p:txBody>
              <a:bodyPr wrap="square" lIns="0" tIns="0" rIns="72000" bIns="0" rtlCol="0">
                <a:noAutofit/>
              </a:bodyPr>
              <a:lstStyle/>
              <a:p>
                <a:pPr algn="r">
                  <a:lnSpc>
                    <a:spcPct val="90000"/>
                  </a:lnSpc>
                  <a:spcAft>
                    <a:spcPts val="1649"/>
                  </a:spcAft>
                </a:pPr>
                <a:r>
                  <a:rPr lang="de-DE" sz="1979" noProof="0"/>
                  <a:t>Position Hilfslinie 15,42</a:t>
                </a:r>
              </a:p>
            </p:txBody>
          </p:sp>
        </p:grpSp>
        <p:grpSp>
          <p:nvGrpSpPr>
            <p:cNvPr id="13" name="Hilfslinie"/>
            <p:cNvGrpSpPr/>
            <p:nvPr userDrawn="1"/>
          </p:nvGrpSpPr>
          <p:grpSpPr bwMode="gray">
            <a:xfrm>
              <a:off x="-737252" y="432000"/>
              <a:ext cx="737252" cy="540000"/>
              <a:chOff x="-737252" y="432000"/>
              <a:chExt cx="737252" cy="540000"/>
            </a:xfrm>
          </p:grpSpPr>
          <p:cxnSp>
            <p:nvCxnSpPr>
              <p:cNvPr id="20" name="Line"/>
              <p:cNvCxnSpPr/>
              <p:nvPr/>
            </p:nvCxnSpPr>
            <p:spPr bwMode="gray">
              <a:xfrm>
                <a:off x="-737252" y="432000"/>
                <a:ext cx="72000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"/>
              <p:cNvSpPr txBox="1"/>
              <p:nvPr userDrawn="1"/>
            </p:nvSpPr>
            <p:spPr bwMode="gray">
              <a:xfrm>
                <a:off x="-720000" y="432000"/>
                <a:ext cx="720000" cy="540000"/>
              </a:xfrm>
              <a:prstGeom prst="rect">
                <a:avLst/>
              </a:prstGeom>
              <a:noFill/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649"/>
                  </a:spcAft>
                </a:pPr>
                <a:r>
                  <a:rPr lang="de-DE" sz="1979" noProof="0"/>
                  <a:t>Position Hilfslinie</a:t>
                </a:r>
                <a:br>
                  <a:rPr lang="de-DE" sz="1979" noProof="0"/>
                </a:br>
                <a:r>
                  <a:rPr lang="de-DE" sz="1979" noProof="0"/>
                  <a:t>8,32</a:t>
                </a:r>
              </a:p>
            </p:txBody>
          </p:sp>
        </p:grpSp>
        <p:grpSp>
          <p:nvGrpSpPr>
            <p:cNvPr id="14" name="Hilfslinie"/>
            <p:cNvGrpSpPr/>
            <p:nvPr userDrawn="1"/>
          </p:nvGrpSpPr>
          <p:grpSpPr bwMode="gray">
            <a:xfrm>
              <a:off x="-737252" y="1512000"/>
              <a:ext cx="737252" cy="540000"/>
              <a:chOff x="-737252" y="1512000"/>
              <a:chExt cx="737252" cy="540000"/>
            </a:xfrm>
          </p:grpSpPr>
          <p:cxnSp>
            <p:nvCxnSpPr>
              <p:cNvPr id="18" name="Line"/>
              <p:cNvCxnSpPr/>
              <p:nvPr userDrawn="1"/>
            </p:nvCxnSpPr>
            <p:spPr bwMode="gray">
              <a:xfrm>
                <a:off x="-737252" y="1512000"/>
                <a:ext cx="72000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"/>
              <p:cNvSpPr txBox="1"/>
              <p:nvPr userDrawn="1"/>
            </p:nvSpPr>
            <p:spPr bwMode="gray">
              <a:xfrm>
                <a:off x="-720000" y="1512000"/>
                <a:ext cx="720000" cy="540000"/>
              </a:xfrm>
              <a:prstGeom prst="rect">
                <a:avLst/>
              </a:prstGeom>
              <a:noFill/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649"/>
                  </a:spcAft>
                </a:pPr>
                <a:r>
                  <a:rPr lang="de-DE" sz="1979" noProof="0"/>
                  <a:t>Position Hilfslinie</a:t>
                </a:r>
                <a:br>
                  <a:rPr lang="de-DE" sz="1979" noProof="0"/>
                </a:br>
                <a:r>
                  <a:rPr lang="de-DE" sz="1979" noProof="0"/>
                  <a:t>5,33</a:t>
                </a:r>
              </a:p>
            </p:txBody>
          </p:sp>
        </p:grpSp>
        <p:grpSp>
          <p:nvGrpSpPr>
            <p:cNvPr id="15" name="Hilfslinie"/>
            <p:cNvGrpSpPr/>
            <p:nvPr userDrawn="1"/>
          </p:nvGrpSpPr>
          <p:grpSpPr bwMode="gray">
            <a:xfrm>
              <a:off x="-737252" y="5810400"/>
              <a:ext cx="737252" cy="540000"/>
              <a:chOff x="-737252" y="5810400"/>
              <a:chExt cx="737252" cy="540000"/>
            </a:xfrm>
          </p:grpSpPr>
          <p:cxnSp>
            <p:nvCxnSpPr>
              <p:cNvPr id="16" name="Line"/>
              <p:cNvCxnSpPr/>
              <p:nvPr userDrawn="1"/>
            </p:nvCxnSpPr>
            <p:spPr bwMode="gray">
              <a:xfrm>
                <a:off x="-737252" y="5810400"/>
                <a:ext cx="72000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"/>
              <p:cNvSpPr txBox="1"/>
              <p:nvPr userDrawn="1"/>
            </p:nvSpPr>
            <p:spPr bwMode="gray">
              <a:xfrm>
                <a:off x="-720000" y="5810400"/>
                <a:ext cx="720000" cy="540000"/>
              </a:xfrm>
              <a:prstGeom prst="rect">
                <a:avLst/>
              </a:prstGeom>
              <a:noFill/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649"/>
                  </a:spcAft>
                </a:pPr>
                <a:r>
                  <a:rPr lang="de-DE" sz="1979" noProof="0"/>
                  <a:t>Position Hilfslinie</a:t>
                </a:r>
                <a:br>
                  <a:rPr lang="de-DE" sz="1979" noProof="0"/>
                </a:br>
                <a:r>
                  <a:rPr lang="de-DE" sz="1979" noProof="0"/>
                  <a:t>6,61</a:t>
                </a:r>
              </a:p>
            </p:txBody>
          </p:sp>
        </p:grp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58161D-5C51-494C-B4D1-1CF6D10E6920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431185" y="10482092"/>
            <a:ext cx="8097294" cy="8272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979">
                <a:solidFill>
                  <a:schemeClr val="accent1"/>
                </a:solidFill>
              </a:defRPr>
            </a:lvl1pPr>
          </a:lstStyle>
          <a:p>
            <a:r>
              <a:rPr lang="sl-SI"/>
              <a:t>Novinarska konferenca MOON</a:t>
            </a:r>
            <a:r>
              <a:rPr lang="de-DE"/>
              <a:t> | </a:t>
            </a:r>
            <a:r>
              <a:rPr lang="sl-SI" err="1"/>
              <a:t>ID.Hub</a:t>
            </a:r>
            <a:r>
              <a:rPr lang="sl-SI"/>
              <a:t> Ljubljana</a:t>
            </a:r>
            <a:r>
              <a:rPr lang="de-DE"/>
              <a:t> | </a:t>
            </a:r>
            <a:r>
              <a:rPr lang="sl-SI"/>
              <a:t>12</a:t>
            </a:r>
            <a:r>
              <a:rPr lang="de-DE"/>
              <a:t>.</a:t>
            </a:r>
            <a:r>
              <a:rPr lang="sl-SI"/>
              <a:t> 10</a:t>
            </a:r>
            <a:r>
              <a:rPr lang="de-DE"/>
              <a:t>.</a:t>
            </a:r>
            <a:r>
              <a:rPr lang="sl-SI"/>
              <a:t> </a:t>
            </a:r>
            <a:r>
              <a:rPr lang="de-DE"/>
              <a:t>202</a:t>
            </a:r>
            <a:r>
              <a:rPr lang="sl-SI"/>
              <a:t>3</a:t>
            </a:r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811056B-F279-8661-9D6D-0E5649FB9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898473" y="10482092"/>
            <a:ext cx="4421850" cy="8272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979">
                <a:solidFill>
                  <a:schemeClr val="accent1"/>
                </a:solidFill>
              </a:defRPr>
            </a:lvl1pPr>
          </a:lstStyle>
          <a:p>
            <a:r>
              <a:rPr lang="sl-SI"/>
              <a:t>Porsche Slovenija</a:t>
            </a:r>
            <a:endParaRPr lang="de-DE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2BD21438-52FE-6B34-BA41-F689F09FB9A7}"/>
              </a:ext>
            </a:extLst>
          </p:cNvPr>
          <p:cNvSpPr>
            <a:spLocks noGrp="1" noChangeAspect="1"/>
          </p:cNvSpPr>
          <p:nvPr>
            <p:ph type="sldNum" sz="quarter" idx="4"/>
          </p:nvPr>
        </p:nvSpPr>
        <p:spPr bwMode="gray">
          <a:xfrm>
            <a:off x="18679807" y="10482092"/>
            <a:ext cx="535828" cy="827258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979" b="1">
                <a:solidFill>
                  <a:schemeClr val="bg1"/>
                </a:solidFill>
              </a:defRPr>
            </a:lvl1pPr>
          </a:lstStyle>
          <a:p>
            <a:fld id="{A0C8C1D0-122A-48EE-945E-2DC686E8D7B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95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1507937" rtl="0" eaLnBrk="1" latinLnBrk="0" hangingPunct="1">
        <a:lnSpc>
          <a:spcPct val="90000"/>
        </a:lnSpc>
        <a:spcBef>
          <a:spcPct val="0"/>
        </a:spcBef>
        <a:buNone/>
        <a:defRPr sz="4617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45257" indent="-445257" algn="l" defTabSz="1507937" rtl="0" eaLnBrk="1" latinLnBrk="0" hangingPunct="1">
        <a:lnSpc>
          <a:spcPct val="90000"/>
        </a:lnSpc>
        <a:spcBef>
          <a:spcPts val="0"/>
        </a:spcBef>
        <a:spcAft>
          <a:spcPts val="1649"/>
        </a:spcAft>
        <a:buFontTx/>
        <a:buBlip>
          <a:blip r:embed="rId12"/>
        </a:buBlip>
        <a:defRPr sz="2968" kern="1200">
          <a:solidFill>
            <a:schemeClr val="accent1"/>
          </a:solidFill>
          <a:latin typeface="+mn-lt"/>
          <a:ea typeface="+mn-ea"/>
          <a:cs typeface="+mn-cs"/>
        </a:defRPr>
      </a:lvl1pPr>
      <a:lvl2pPr marL="1187352" indent="-445257" algn="l" defTabSz="1507937" rtl="0" eaLnBrk="1" latinLnBrk="0" hangingPunct="1">
        <a:lnSpc>
          <a:spcPct val="90000"/>
        </a:lnSpc>
        <a:spcBef>
          <a:spcPts val="0"/>
        </a:spcBef>
        <a:spcAft>
          <a:spcPts val="1649"/>
        </a:spcAft>
        <a:buFontTx/>
        <a:buBlip>
          <a:blip r:embed="rId12"/>
        </a:buBlip>
        <a:defRPr sz="2639" kern="1200">
          <a:solidFill>
            <a:schemeClr val="accent1"/>
          </a:solidFill>
          <a:latin typeface="+mn-lt"/>
          <a:ea typeface="+mn-ea"/>
          <a:cs typeface="+mn-cs"/>
        </a:defRPr>
      </a:lvl2pPr>
      <a:lvl3pPr marL="1781028" indent="-445257" algn="l" defTabSz="1507937" rtl="0" eaLnBrk="1" latinLnBrk="0" hangingPunct="1">
        <a:lnSpc>
          <a:spcPct val="90000"/>
        </a:lnSpc>
        <a:spcBef>
          <a:spcPts val="0"/>
        </a:spcBef>
        <a:spcAft>
          <a:spcPts val="1649"/>
        </a:spcAft>
        <a:buFontTx/>
        <a:buBlip>
          <a:blip r:embed="rId12"/>
        </a:buBlip>
        <a:defRPr sz="2309" kern="1200">
          <a:solidFill>
            <a:schemeClr val="accent1"/>
          </a:solidFill>
          <a:latin typeface="+mn-lt"/>
          <a:ea typeface="+mn-ea"/>
          <a:cs typeface="+mn-cs"/>
        </a:defRPr>
      </a:lvl3pPr>
      <a:lvl4pPr marL="2374704" indent="-445257" algn="l" defTabSz="1507937" rtl="0" eaLnBrk="1" latinLnBrk="0" hangingPunct="1">
        <a:lnSpc>
          <a:spcPct val="90000"/>
        </a:lnSpc>
        <a:spcBef>
          <a:spcPts val="0"/>
        </a:spcBef>
        <a:spcAft>
          <a:spcPts val="1649"/>
        </a:spcAft>
        <a:buFontTx/>
        <a:buBlip>
          <a:blip r:embed="rId12"/>
        </a:buBlip>
        <a:defRPr sz="1979" kern="1200">
          <a:solidFill>
            <a:schemeClr val="accent1"/>
          </a:solidFill>
          <a:latin typeface="+mn-lt"/>
          <a:ea typeface="+mn-ea"/>
          <a:cs typeface="+mn-cs"/>
        </a:defRPr>
      </a:lvl4pPr>
      <a:lvl5pPr marL="2968380" indent="-445257" algn="l" defTabSz="1507937" rtl="0" eaLnBrk="1" latinLnBrk="0" hangingPunct="1">
        <a:lnSpc>
          <a:spcPct val="90000"/>
        </a:lnSpc>
        <a:spcBef>
          <a:spcPts val="0"/>
        </a:spcBef>
        <a:spcAft>
          <a:spcPts val="1649"/>
        </a:spcAft>
        <a:buFontTx/>
        <a:buBlip>
          <a:blip r:embed="rId12"/>
        </a:buBlip>
        <a:defRPr sz="1979" kern="1200">
          <a:solidFill>
            <a:schemeClr val="accent1"/>
          </a:solidFill>
          <a:latin typeface="+mn-lt"/>
          <a:ea typeface="+mn-ea"/>
          <a:cs typeface="+mn-cs"/>
        </a:defRPr>
      </a:lvl5pPr>
      <a:lvl6pPr marL="4146827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6pPr>
      <a:lvl7pPr marL="4900795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7pPr>
      <a:lvl8pPr marL="5654764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8pPr>
      <a:lvl9pPr marL="6408732" indent="-376984" algn="l" defTabSz="1507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69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937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906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874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843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811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78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748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0">
          <p15:clr>
            <a:srgbClr val="A4A3A4"/>
          </p15:clr>
        </p15:guide>
        <p15:guide id="2" pos="340">
          <p15:clr>
            <a:srgbClr val="A4A3A4"/>
          </p15:clr>
        </p15:guide>
        <p15:guide id="3" orient="horz" pos="951">
          <p15:clr>
            <a:srgbClr val="A4A3A4"/>
          </p15:clr>
        </p15:guide>
        <p15:guide id="4" orient="horz" pos="3663">
          <p15:clr>
            <a:srgbClr val="A4A3A4"/>
          </p15:clr>
        </p15:guide>
        <p15:guide id="5" pos="7343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11" Type="http://schemas.openxmlformats.org/officeDocument/2006/relationships/image" Target="../media/image10.png"/><Relationship Id="rId5" Type="http://schemas.openxmlformats.org/officeDocument/2006/relationships/image" Target="../media/image13.png"/><Relationship Id="rId10" Type="http://schemas.openxmlformats.org/officeDocument/2006/relationships/image" Target="../media/image9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0.png"/><Relationship Id="rId10" Type="http://schemas.openxmlformats.org/officeDocument/2006/relationships/image" Target="../media/image23.png"/><Relationship Id="rId4" Type="http://schemas.openxmlformats.org/officeDocument/2006/relationships/image" Target="../media/image9.jpe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9.jpeg"/><Relationship Id="rId7" Type="http://schemas.openxmlformats.org/officeDocument/2006/relationships/image" Target="../media/image30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10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besedilo, pisava, grafika, tipografija&#10;&#10;Opis je samodejno ustvarjen">
            <a:extLst>
              <a:ext uri="{FF2B5EF4-FFF2-40B4-BE49-F238E27FC236}">
                <a16:creationId xmlns:a16="http://schemas.microsoft.com/office/drawing/2014/main" id="{025436A1-B32A-86D4-D5FE-E74DE4D52D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785" y="912345"/>
            <a:ext cx="2556000" cy="355873"/>
          </a:xfrm>
          <a:prstGeom prst="rect">
            <a:avLst/>
          </a:prstGeo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27D5DFF-1270-A2CB-44DB-B7FF973B64EC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 bwMode="gray">
          <a:xfrm>
            <a:off x="2739" y="0"/>
            <a:ext cx="20101553" cy="11309350"/>
          </a:xfrm>
        </p:spPr>
        <p:txBody>
          <a:bodyPr/>
          <a:lstStyle/>
          <a:p>
            <a:r>
              <a:rPr lang="de-DE"/>
              <a:t>  </a:t>
            </a:r>
          </a:p>
        </p:txBody>
      </p:sp>
      <p:sp>
        <p:nvSpPr>
          <p:cNvPr id="33" name="Grafik 6">
            <a:extLst>
              <a:ext uri="{FF2B5EF4-FFF2-40B4-BE49-F238E27FC236}">
                <a16:creationId xmlns:a16="http://schemas.microsoft.com/office/drawing/2014/main" id="{08F7DB47-1569-C3C0-EE55-DCBF28745E6B}"/>
              </a:ext>
            </a:extLst>
          </p:cNvPr>
          <p:cNvSpPr>
            <a:spLocks noChangeAspect="1"/>
          </p:cNvSpPr>
          <p:nvPr/>
        </p:nvSpPr>
        <p:spPr bwMode="gray">
          <a:xfrm rot="19241707">
            <a:off x="-5200979" y="1997933"/>
            <a:ext cx="20058516" cy="4993065"/>
          </a:xfrm>
          <a:custGeom>
            <a:avLst/>
            <a:gdLst>
              <a:gd name="connsiteX0" fmla="*/ 0 w 12163502"/>
              <a:gd name="connsiteY0" fmla="*/ 2401275 h 3027799"/>
              <a:gd name="connsiteX1" fmla="*/ 3511708 w 12163502"/>
              <a:gd name="connsiteY1" fmla="*/ 480836 h 3027799"/>
              <a:gd name="connsiteX2" fmla="*/ 5899745 w 12163502"/>
              <a:gd name="connsiteY2" fmla="*/ 2522896 h 3027799"/>
              <a:gd name="connsiteX3" fmla="*/ 8919870 w 12163502"/>
              <a:gd name="connsiteY3" fmla="*/ 751273 h 3027799"/>
              <a:gd name="connsiteX4" fmla="*/ 12163502 w 12163502"/>
              <a:gd name="connsiteY4" fmla="*/ 1921024 h 302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63502" h="3027799">
                <a:moveTo>
                  <a:pt x="0" y="2401275"/>
                </a:moveTo>
                <a:cubicBezTo>
                  <a:pt x="1797968" y="1157116"/>
                  <a:pt x="2809366" y="-952647"/>
                  <a:pt x="3511708" y="480836"/>
                </a:cubicBezTo>
                <a:cubicBezTo>
                  <a:pt x="4214049" y="1914320"/>
                  <a:pt x="5506365" y="3996983"/>
                  <a:pt x="5899745" y="2522896"/>
                </a:cubicBezTo>
                <a:cubicBezTo>
                  <a:pt x="6293029" y="1048810"/>
                  <a:pt x="7051649" y="115691"/>
                  <a:pt x="8919870" y="751273"/>
                </a:cubicBezTo>
                <a:cubicBezTo>
                  <a:pt x="10201421" y="1187238"/>
                  <a:pt x="11225190" y="1833302"/>
                  <a:pt x="12163502" y="1921024"/>
                </a:cubicBezTo>
              </a:path>
            </a:pathLst>
          </a:custGeom>
          <a:noFill/>
          <a:ln w="75492" cap="flat">
            <a:solidFill>
              <a:srgbClr val="FFFFFF"/>
            </a:solidFill>
            <a:prstDash val="solid"/>
            <a:miter/>
          </a:ln>
          <a:effectLst>
            <a:glow rad="114300">
              <a:schemeClr val="bg1">
                <a:alpha val="25000"/>
              </a:schemeClr>
            </a:glow>
            <a:softEdge rad="0"/>
          </a:effectLst>
        </p:spPr>
        <p:txBody>
          <a:bodyPr rtlCol="0" anchor="ctr"/>
          <a:lstStyle/>
          <a:p>
            <a:pPr defTabSz="1507937"/>
            <a:endParaRPr lang="de-DE" sz="2968">
              <a:solidFill>
                <a:srgbClr val="000000"/>
              </a:solidFill>
              <a:latin typeface="Sharp Sans"/>
            </a:endParaRPr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4E8141E8-46F6-507F-9698-D0CFC1D81392}"/>
              </a:ext>
            </a:extLst>
          </p:cNvPr>
          <p:cNvSpPr>
            <a:spLocks noChangeAspect="1"/>
          </p:cNvSpPr>
          <p:nvPr/>
        </p:nvSpPr>
        <p:spPr bwMode="gray">
          <a:xfrm rot="19241707">
            <a:off x="-2123835" y="1117505"/>
            <a:ext cx="16021764" cy="5028188"/>
          </a:xfrm>
          <a:custGeom>
            <a:avLst/>
            <a:gdLst>
              <a:gd name="connsiteX0" fmla="*/ 9663247 w 9715612"/>
              <a:gd name="connsiteY0" fmla="*/ 2611199 h 3049098"/>
              <a:gd name="connsiteX1" fmla="*/ 9715612 w 9715612"/>
              <a:gd name="connsiteY1" fmla="*/ 2654066 h 3049098"/>
              <a:gd name="connsiteX2" fmla="*/ 9621142 w 9715612"/>
              <a:gd name="connsiteY2" fmla="*/ 2719697 h 3049098"/>
              <a:gd name="connsiteX3" fmla="*/ 8796449 w 9715612"/>
              <a:gd name="connsiteY3" fmla="*/ 3049096 h 3049098"/>
              <a:gd name="connsiteX4" fmla="*/ 8086242 w 9715612"/>
              <a:gd name="connsiteY4" fmla="*/ 2559525 h 3049098"/>
              <a:gd name="connsiteX5" fmla="*/ 5712927 w 9715612"/>
              <a:gd name="connsiteY5" fmla="*/ 65144 h 3049098"/>
              <a:gd name="connsiteX6" fmla="*/ 5228567 w 9715612"/>
              <a:gd name="connsiteY6" fmla="*/ 540384 h 3049098"/>
              <a:gd name="connsiteX7" fmla="*/ 2818495 w 9715612"/>
              <a:gd name="connsiteY7" fmla="*/ 2508344 h 3049098"/>
              <a:gd name="connsiteX8" fmla="*/ 1500534 w 9715612"/>
              <a:gd name="connsiteY8" fmla="*/ 2307435 h 3049098"/>
              <a:gd name="connsiteX9" fmla="*/ 29615 w 9715612"/>
              <a:gd name="connsiteY9" fmla="*/ 1835935 h 3049098"/>
              <a:gd name="connsiteX10" fmla="*/ 0 w 9715612"/>
              <a:gd name="connsiteY10" fmla="*/ 1825528 h 3049098"/>
              <a:gd name="connsiteX11" fmla="*/ 43874 w 9715612"/>
              <a:gd name="connsiteY11" fmla="*/ 1771933 h 3049098"/>
              <a:gd name="connsiteX12" fmla="*/ 51158 w 9715612"/>
              <a:gd name="connsiteY12" fmla="*/ 1774494 h 3049098"/>
              <a:gd name="connsiteX13" fmla="*/ 1517750 w 9715612"/>
              <a:gd name="connsiteY13" fmla="*/ 2244715 h 3049098"/>
              <a:gd name="connsiteX14" fmla="*/ 2818495 w 9715612"/>
              <a:gd name="connsiteY14" fmla="*/ 2443298 h 3049098"/>
              <a:gd name="connsiteX15" fmla="*/ 5166685 w 9715612"/>
              <a:gd name="connsiteY15" fmla="*/ 520004 h 3049098"/>
              <a:gd name="connsiteX16" fmla="*/ 5712927 w 9715612"/>
              <a:gd name="connsiteY16" fmla="*/ 4 h 3049098"/>
              <a:gd name="connsiteX17" fmla="*/ 8141983 w 9715612"/>
              <a:gd name="connsiteY17" fmla="*/ 2525746 h 3049098"/>
              <a:gd name="connsiteX18" fmla="*/ 8796449 w 9715612"/>
              <a:gd name="connsiteY18" fmla="*/ 2983957 h 3049098"/>
              <a:gd name="connsiteX19" fmla="*/ 9542796 w 9715612"/>
              <a:gd name="connsiteY19" fmla="*/ 2693231 h 304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715612" h="3049098">
                <a:moveTo>
                  <a:pt x="9663247" y="2611199"/>
                </a:moveTo>
                <a:lnTo>
                  <a:pt x="9715612" y="2654066"/>
                </a:lnTo>
                <a:lnTo>
                  <a:pt x="9621142" y="2719697"/>
                </a:lnTo>
                <a:cubicBezTo>
                  <a:pt x="9319624" y="2920900"/>
                  <a:pt x="9048478" y="3048058"/>
                  <a:pt x="8796449" y="3049096"/>
                </a:cubicBezTo>
                <a:cubicBezTo>
                  <a:pt x="8529377" y="3049748"/>
                  <a:pt x="8292083" y="2900206"/>
                  <a:pt x="8086242" y="2559525"/>
                </a:cubicBezTo>
                <a:cubicBezTo>
                  <a:pt x="7442105" y="1489840"/>
                  <a:pt x="6362555" y="55559"/>
                  <a:pt x="5712927" y="65144"/>
                </a:cubicBezTo>
                <a:cubicBezTo>
                  <a:pt x="5511181" y="66074"/>
                  <a:pt x="5344423" y="195051"/>
                  <a:pt x="5228567" y="540384"/>
                </a:cubicBezTo>
                <a:cubicBezTo>
                  <a:pt x="4853642" y="1681536"/>
                  <a:pt x="4189311" y="2510112"/>
                  <a:pt x="2818495" y="2508344"/>
                </a:cubicBezTo>
                <a:cubicBezTo>
                  <a:pt x="2436591" y="2508344"/>
                  <a:pt x="2000527" y="2444694"/>
                  <a:pt x="1500534" y="2307435"/>
                </a:cubicBezTo>
                <a:cubicBezTo>
                  <a:pt x="977370" y="2163732"/>
                  <a:pt x="489578" y="1997208"/>
                  <a:pt x="29615" y="1835935"/>
                </a:cubicBezTo>
                <a:lnTo>
                  <a:pt x="0" y="1825528"/>
                </a:lnTo>
                <a:lnTo>
                  <a:pt x="43874" y="1771933"/>
                </a:lnTo>
                <a:lnTo>
                  <a:pt x="51158" y="1774494"/>
                </a:lnTo>
                <a:cubicBezTo>
                  <a:pt x="510719" y="1935713"/>
                  <a:pt x="996889" y="2101815"/>
                  <a:pt x="1517750" y="2244715"/>
                </a:cubicBezTo>
                <a:cubicBezTo>
                  <a:pt x="2013369" y="2380764"/>
                  <a:pt x="2443942" y="2443299"/>
                  <a:pt x="2818495" y="2443298"/>
                </a:cubicBezTo>
                <a:cubicBezTo>
                  <a:pt x="4158510" y="2441530"/>
                  <a:pt x="4790457" y="1650363"/>
                  <a:pt x="5166685" y="520004"/>
                </a:cubicBezTo>
                <a:cubicBezTo>
                  <a:pt x="5283099" y="162760"/>
                  <a:pt x="5477028" y="-927"/>
                  <a:pt x="5712927" y="4"/>
                </a:cubicBezTo>
                <a:cubicBezTo>
                  <a:pt x="6435697" y="9589"/>
                  <a:pt x="7485376" y="1453084"/>
                  <a:pt x="8141983" y="2525746"/>
                </a:cubicBezTo>
                <a:cubicBezTo>
                  <a:pt x="8343357" y="2855631"/>
                  <a:pt x="8555712" y="2983305"/>
                  <a:pt x="8796449" y="2983957"/>
                </a:cubicBezTo>
                <a:cubicBezTo>
                  <a:pt x="9014667" y="2984945"/>
                  <a:pt x="9262874" y="2874557"/>
                  <a:pt x="9542796" y="269323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2700000" scaled="1"/>
          </a:gradFill>
          <a:ln w="9300" cap="flat">
            <a:noFill/>
            <a:prstDash val="solid"/>
            <a:miter/>
          </a:ln>
        </p:spPr>
        <p:txBody>
          <a:bodyPr rtlCol="0" anchor="ctr"/>
          <a:lstStyle/>
          <a:p>
            <a:pPr defTabSz="1507937"/>
            <a:endParaRPr lang="de-DE" sz="2968">
              <a:solidFill>
                <a:srgbClr val="000000"/>
              </a:solidFill>
              <a:latin typeface="Sharp Sans"/>
            </a:endParaRPr>
          </a:p>
        </p:txBody>
      </p:sp>
      <p:pic>
        <p:nvPicPr>
          <p:cNvPr id="19" name="Bildplatzhalter 10">
            <a:extLst>
              <a:ext uri="{FF2B5EF4-FFF2-40B4-BE49-F238E27FC236}">
                <a16:creationId xmlns:a16="http://schemas.microsoft.com/office/drawing/2014/main" id="{6EF1F120-0830-4E81-A2DD-1B3E8CA953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7" r="37"/>
          <a:stretch>
            <a:fillRect/>
          </a:stretch>
        </p:blipFill>
        <p:spPr bwMode="gray">
          <a:xfrm>
            <a:off x="17491662" y="912345"/>
            <a:ext cx="1589414" cy="427440"/>
          </a:xfrm>
          <a:prstGeom prst="rect">
            <a:avLst/>
          </a:prstGeom>
        </p:spPr>
      </p:pic>
      <p:cxnSp>
        <p:nvCxnSpPr>
          <p:cNvPr id="22" name="Raven povezovalnik 21">
            <a:extLst>
              <a:ext uri="{FF2B5EF4-FFF2-40B4-BE49-F238E27FC236}">
                <a16:creationId xmlns:a16="http://schemas.microsoft.com/office/drawing/2014/main" id="{39E66B6A-3A99-4290-B50B-B19D152F69B8}"/>
              </a:ext>
            </a:extLst>
          </p:cNvPr>
          <p:cNvCxnSpPr>
            <a:cxnSpLocks/>
          </p:cNvCxnSpPr>
          <p:nvPr/>
        </p:nvCxnSpPr>
        <p:spPr>
          <a:xfrm>
            <a:off x="17261219" y="901869"/>
            <a:ext cx="0" cy="445250"/>
          </a:xfrm>
          <a:prstGeom prst="line">
            <a:avLst/>
          </a:prstGeom>
          <a:ln w="9525">
            <a:solidFill>
              <a:srgbClr val="C9E7A7"/>
            </a:solidFill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6BC52C17-F2BE-40BC-856C-A650FFA7A1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20421" y="5029298"/>
            <a:ext cx="10924350" cy="3967398"/>
          </a:xfrm>
        </p:spPr>
        <p:txBody>
          <a:bodyPr anchor="t" anchorCtr="0"/>
          <a:lstStyle/>
          <a:p>
            <a:pPr defTabSz="914400">
              <a:lnSpc>
                <a:spcPct val="150000"/>
              </a:lnSpc>
              <a:spcAft>
                <a:spcPts val="0"/>
              </a:spcAft>
              <a:buSzPct val="90000"/>
              <a:defRPr/>
            </a:pPr>
            <a:r>
              <a:rPr lang="sl-SI" sz="8000" b="0" dirty="0">
                <a:solidFill>
                  <a:schemeClr val="bg1">
                    <a:lumMod val="95000"/>
                  </a:schemeClr>
                </a:solidFill>
                <a:ea typeface="Sharp Sans Medium" pitchFamily="50" charset="-18"/>
                <a:cs typeface="Sharp Sans Medium" pitchFamily="50" charset="-18"/>
              </a:rPr>
              <a:t>Za večstanovanjske zgradbe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sl-SI" sz="5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ea typeface="Sharp Sans Medium" pitchFamily="50" charset="-18"/>
              <a:cs typeface="Sharp Sans Medium" pitchFamily="50" charset="-18"/>
            </a:endParaRPr>
          </a:p>
          <a:p>
            <a:pPr defTabSz="914400">
              <a:lnSpc>
                <a:spcPts val="7800"/>
              </a:lnSpc>
              <a:spcAft>
                <a:spcPts val="0"/>
              </a:spcAft>
              <a:buSzPct val="90000"/>
              <a:defRPr/>
            </a:pPr>
            <a:r>
              <a:rPr lang="sl-SI" sz="3600" dirty="0">
                <a:solidFill>
                  <a:schemeClr val="bg1">
                    <a:lumMod val="95000"/>
                  </a:schemeClr>
                </a:solidFill>
                <a:ea typeface="Sharp Sans Medium" pitchFamily="50" charset="-18"/>
                <a:cs typeface="Sharp Sans Medium" pitchFamily="50" charset="-18"/>
              </a:rPr>
              <a:t>Dušan Lukič, Porsche Slovenija</a:t>
            </a:r>
            <a:endParaRPr kumimoji="0" lang="pl-PL" sz="3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ea typeface="Sharp Sans Medium" pitchFamily="50" charset="-18"/>
              <a:cs typeface="Sharp Sans Medium" pitchFamily="50" charset="-18"/>
            </a:endParaRPr>
          </a:p>
          <a:p>
            <a:pPr>
              <a:defRPr/>
            </a:pPr>
            <a:endParaRPr lang="sl-SI" sz="3958" b="0" dirty="0">
              <a:solidFill>
                <a:srgbClr val="FFFFFF"/>
              </a:solidFill>
            </a:endParaRPr>
          </a:p>
          <a:p>
            <a:endParaRPr lang="sl-SI" dirty="0"/>
          </a:p>
        </p:txBody>
      </p:sp>
      <p:pic>
        <p:nvPicPr>
          <p:cNvPr id="2" name="Slika 1" descr="Slika, ki vsebuje besede pisava, grafika, logotip, oblikovanje&#10;&#10;Opis je samodejno ustvarjen">
            <a:extLst>
              <a:ext uri="{FF2B5EF4-FFF2-40B4-BE49-F238E27FC236}">
                <a16:creationId xmlns:a16="http://schemas.microsoft.com/office/drawing/2014/main" id="{4BBF3A49-5972-C796-1C1C-7CD87D7F49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652" y="2875915"/>
            <a:ext cx="8821597" cy="2375712"/>
          </a:xfrm>
          <a:prstGeom prst="rect">
            <a:avLst/>
          </a:prstGeom>
        </p:spPr>
      </p:pic>
      <p:pic>
        <p:nvPicPr>
          <p:cNvPr id="5" name="Slika 4" descr="Slika, ki vsebuje besede besedilo, pisava, grafika, tipografija&#10;&#10;Opis je samodejno ustvarjen">
            <a:extLst>
              <a:ext uri="{FF2B5EF4-FFF2-40B4-BE49-F238E27FC236}">
                <a16:creationId xmlns:a16="http://schemas.microsoft.com/office/drawing/2014/main" id="{4B5A0F99-07BF-F595-963A-D8F9B65CB5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0966" y="942825"/>
            <a:ext cx="2556000" cy="35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83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besedilo, pisava, grafika, tipografija&#10;&#10;Opis je samodejno ustvarjen">
            <a:extLst>
              <a:ext uri="{FF2B5EF4-FFF2-40B4-BE49-F238E27FC236}">
                <a16:creationId xmlns:a16="http://schemas.microsoft.com/office/drawing/2014/main" id="{025436A1-B32A-86D4-D5FE-E74DE4D52D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785" y="912345"/>
            <a:ext cx="2556000" cy="355873"/>
          </a:xfrm>
          <a:prstGeom prst="rect">
            <a:avLst/>
          </a:prstGeo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27D5DFF-1270-A2CB-44DB-B7FF973B64EC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 bwMode="gray">
          <a:xfrm>
            <a:off x="2739" y="0"/>
            <a:ext cx="20101553" cy="11309350"/>
          </a:xfrm>
        </p:spPr>
        <p:txBody>
          <a:bodyPr/>
          <a:lstStyle/>
          <a:p>
            <a:r>
              <a:rPr lang="de-DE"/>
              <a:t>  </a:t>
            </a:r>
          </a:p>
        </p:txBody>
      </p:sp>
      <p:sp>
        <p:nvSpPr>
          <p:cNvPr id="33" name="Grafik 6">
            <a:extLst>
              <a:ext uri="{FF2B5EF4-FFF2-40B4-BE49-F238E27FC236}">
                <a16:creationId xmlns:a16="http://schemas.microsoft.com/office/drawing/2014/main" id="{08F7DB47-1569-C3C0-EE55-DCBF28745E6B}"/>
              </a:ext>
            </a:extLst>
          </p:cNvPr>
          <p:cNvSpPr>
            <a:spLocks noChangeAspect="1"/>
          </p:cNvSpPr>
          <p:nvPr/>
        </p:nvSpPr>
        <p:spPr bwMode="gray">
          <a:xfrm rot="19241707">
            <a:off x="-5200979" y="1997933"/>
            <a:ext cx="20058516" cy="4993065"/>
          </a:xfrm>
          <a:custGeom>
            <a:avLst/>
            <a:gdLst>
              <a:gd name="connsiteX0" fmla="*/ 0 w 12163502"/>
              <a:gd name="connsiteY0" fmla="*/ 2401275 h 3027799"/>
              <a:gd name="connsiteX1" fmla="*/ 3511708 w 12163502"/>
              <a:gd name="connsiteY1" fmla="*/ 480836 h 3027799"/>
              <a:gd name="connsiteX2" fmla="*/ 5899745 w 12163502"/>
              <a:gd name="connsiteY2" fmla="*/ 2522896 h 3027799"/>
              <a:gd name="connsiteX3" fmla="*/ 8919870 w 12163502"/>
              <a:gd name="connsiteY3" fmla="*/ 751273 h 3027799"/>
              <a:gd name="connsiteX4" fmla="*/ 12163502 w 12163502"/>
              <a:gd name="connsiteY4" fmla="*/ 1921024 h 302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63502" h="3027799">
                <a:moveTo>
                  <a:pt x="0" y="2401275"/>
                </a:moveTo>
                <a:cubicBezTo>
                  <a:pt x="1797968" y="1157116"/>
                  <a:pt x="2809366" y="-952647"/>
                  <a:pt x="3511708" y="480836"/>
                </a:cubicBezTo>
                <a:cubicBezTo>
                  <a:pt x="4214049" y="1914320"/>
                  <a:pt x="5506365" y="3996983"/>
                  <a:pt x="5899745" y="2522896"/>
                </a:cubicBezTo>
                <a:cubicBezTo>
                  <a:pt x="6293029" y="1048810"/>
                  <a:pt x="7051649" y="115691"/>
                  <a:pt x="8919870" y="751273"/>
                </a:cubicBezTo>
                <a:cubicBezTo>
                  <a:pt x="10201421" y="1187238"/>
                  <a:pt x="11225190" y="1833302"/>
                  <a:pt x="12163502" y="1921024"/>
                </a:cubicBezTo>
              </a:path>
            </a:pathLst>
          </a:custGeom>
          <a:noFill/>
          <a:ln w="75492" cap="flat">
            <a:solidFill>
              <a:srgbClr val="FFFFFF"/>
            </a:solidFill>
            <a:prstDash val="solid"/>
            <a:miter/>
          </a:ln>
          <a:effectLst>
            <a:glow rad="114300">
              <a:schemeClr val="bg1">
                <a:alpha val="25000"/>
              </a:schemeClr>
            </a:glow>
            <a:softEdge rad="0"/>
          </a:effectLst>
        </p:spPr>
        <p:txBody>
          <a:bodyPr rtlCol="0" anchor="ctr"/>
          <a:lstStyle/>
          <a:p>
            <a:pPr defTabSz="1507937"/>
            <a:endParaRPr lang="de-DE" sz="2968">
              <a:solidFill>
                <a:srgbClr val="000000"/>
              </a:solidFill>
              <a:latin typeface="Sharp Sans"/>
            </a:endParaRPr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4E8141E8-46F6-507F-9698-D0CFC1D81392}"/>
              </a:ext>
            </a:extLst>
          </p:cNvPr>
          <p:cNvSpPr>
            <a:spLocks noChangeAspect="1"/>
          </p:cNvSpPr>
          <p:nvPr/>
        </p:nvSpPr>
        <p:spPr bwMode="gray">
          <a:xfrm rot="19241707">
            <a:off x="-2123835" y="1117505"/>
            <a:ext cx="16021764" cy="5028188"/>
          </a:xfrm>
          <a:custGeom>
            <a:avLst/>
            <a:gdLst>
              <a:gd name="connsiteX0" fmla="*/ 9663247 w 9715612"/>
              <a:gd name="connsiteY0" fmla="*/ 2611199 h 3049098"/>
              <a:gd name="connsiteX1" fmla="*/ 9715612 w 9715612"/>
              <a:gd name="connsiteY1" fmla="*/ 2654066 h 3049098"/>
              <a:gd name="connsiteX2" fmla="*/ 9621142 w 9715612"/>
              <a:gd name="connsiteY2" fmla="*/ 2719697 h 3049098"/>
              <a:gd name="connsiteX3" fmla="*/ 8796449 w 9715612"/>
              <a:gd name="connsiteY3" fmla="*/ 3049096 h 3049098"/>
              <a:gd name="connsiteX4" fmla="*/ 8086242 w 9715612"/>
              <a:gd name="connsiteY4" fmla="*/ 2559525 h 3049098"/>
              <a:gd name="connsiteX5" fmla="*/ 5712927 w 9715612"/>
              <a:gd name="connsiteY5" fmla="*/ 65144 h 3049098"/>
              <a:gd name="connsiteX6" fmla="*/ 5228567 w 9715612"/>
              <a:gd name="connsiteY6" fmla="*/ 540384 h 3049098"/>
              <a:gd name="connsiteX7" fmla="*/ 2818495 w 9715612"/>
              <a:gd name="connsiteY7" fmla="*/ 2508344 h 3049098"/>
              <a:gd name="connsiteX8" fmla="*/ 1500534 w 9715612"/>
              <a:gd name="connsiteY8" fmla="*/ 2307435 h 3049098"/>
              <a:gd name="connsiteX9" fmla="*/ 29615 w 9715612"/>
              <a:gd name="connsiteY9" fmla="*/ 1835935 h 3049098"/>
              <a:gd name="connsiteX10" fmla="*/ 0 w 9715612"/>
              <a:gd name="connsiteY10" fmla="*/ 1825528 h 3049098"/>
              <a:gd name="connsiteX11" fmla="*/ 43874 w 9715612"/>
              <a:gd name="connsiteY11" fmla="*/ 1771933 h 3049098"/>
              <a:gd name="connsiteX12" fmla="*/ 51158 w 9715612"/>
              <a:gd name="connsiteY12" fmla="*/ 1774494 h 3049098"/>
              <a:gd name="connsiteX13" fmla="*/ 1517750 w 9715612"/>
              <a:gd name="connsiteY13" fmla="*/ 2244715 h 3049098"/>
              <a:gd name="connsiteX14" fmla="*/ 2818495 w 9715612"/>
              <a:gd name="connsiteY14" fmla="*/ 2443298 h 3049098"/>
              <a:gd name="connsiteX15" fmla="*/ 5166685 w 9715612"/>
              <a:gd name="connsiteY15" fmla="*/ 520004 h 3049098"/>
              <a:gd name="connsiteX16" fmla="*/ 5712927 w 9715612"/>
              <a:gd name="connsiteY16" fmla="*/ 4 h 3049098"/>
              <a:gd name="connsiteX17" fmla="*/ 8141983 w 9715612"/>
              <a:gd name="connsiteY17" fmla="*/ 2525746 h 3049098"/>
              <a:gd name="connsiteX18" fmla="*/ 8796449 w 9715612"/>
              <a:gd name="connsiteY18" fmla="*/ 2983957 h 3049098"/>
              <a:gd name="connsiteX19" fmla="*/ 9542796 w 9715612"/>
              <a:gd name="connsiteY19" fmla="*/ 2693231 h 304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715612" h="3049098">
                <a:moveTo>
                  <a:pt x="9663247" y="2611199"/>
                </a:moveTo>
                <a:lnTo>
                  <a:pt x="9715612" y="2654066"/>
                </a:lnTo>
                <a:lnTo>
                  <a:pt x="9621142" y="2719697"/>
                </a:lnTo>
                <a:cubicBezTo>
                  <a:pt x="9319624" y="2920900"/>
                  <a:pt x="9048478" y="3048058"/>
                  <a:pt x="8796449" y="3049096"/>
                </a:cubicBezTo>
                <a:cubicBezTo>
                  <a:pt x="8529377" y="3049748"/>
                  <a:pt x="8292083" y="2900206"/>
                  <a:pt x="8086242" y="2559525"/>
                </a:cubicBezTo>
                <a:cubicBezTo>
                  <a:pt x="7442105" y="1489840"/>
                  <a:pt x="6362555" y="55559"/>
                  <a:pt x="5712927" y="65144"/>
                </a:cubicBezTo>
                <a:cubicBezTo>
                  <a:pt x="5511181" y="66074"/>
                  <a:pt x="5344423" y="195051"/>
                  <a:pt x="5228567" y="540384"/>
                </a:cubicBezTo>
                <a:cubicBezTo>
                  <a:pt x="4853642" y="1681536"/>
                  <a:pt x="4189311" y="2510112"/>
                  <a:pt x="2818495" y="2508344"/>
                </a:cubicBezTo>
                <a:cubicBezTo>
                  <a:pt x="2436591" y="2508344"/>
                  <a:pt x="2000527" y="2444694"/>
                  <a:pt x="1500534" y="2307435"/>
                </a:cubicBezTo>
                <a:cubicBezTo>
                  <a:pt x="977370" y="2163732"/>
                  <a:pt x="489578" y="1997208"/>
                  <a:pt x="29615" y="1835935"/>
                </a:cubicBezTo>
                <a:lnTo>
                  <a:pt x="0" y="1825528"/>
                </a:lnTo>
                <a:lnTo>
                  <a:pt x="43874" y="1771933"/>
                </a:lnTo>
                <a:lnTo>
                  <a:pt x="51158" y="1774494"/>
                </a:lnTo>
                <a:cubicBezTo>
                  <a:pt x="510719" y="1935713"/>
                  <a:pt x="996889" y="2101815"/>
                  <a:pt x="1517750" y="2244715"/>
                </a:cubicBezTo>
                <a:cubicBezTo>
                  <a:pt x="2013369" y="2380764"/>
                  <a:pt x="2443942" y="2443299"/>
                  <a:pt x="2818495" y="2443298"/>
                </a:cubicBezTo>
                <a:cubicBezTo>
                  <a:pt x="4158510" y="2441530"/>
                  <a:pt x="4790457" y="1650363"/>
                  <a:pt x="5166685" y="520004"/>
                </a:cubicBezTo>
                <a:cubicBezTo>
                  <a:pt x="5283099" y="162760"/>
                  <a:pt x="5477028" y="-927"/>
                  <a:pt x="5712927" y="4"/>
                </a:cubicBezTo>
                <a:cubicBezTo>
                  <a:pt x="6435697" y="9589"/>
                  <a:pt x="7485376" y="1453084"/>
                  <a:pt x="8141983" y="2525746"/>
                </a:cubicBezTo>
                <a:cubicBezTo>
                  <a:pt x="8343357" y="2855631"/>
                  <a:pt x="8555712" y="2983305"/>
                  <a:pt x="8796449" y="2983957"/>
                </a:cubicBezTo>
                <a:cubicBezTo>
                  <a:pt x="9014667" y="2984945"/>
                  <a:pt x="9262874" y="2874557"/>
                  <a:pt x="9542796" y="269323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2700000" scaled="1"/>
          </a:gradFill>
          <a:ln w="9300" cap="flat">
            <a:noFill/>
            <a:prstDash val="solid"/>
            <a:miter/>
          </a:ln>
        </p:spPr>
        <p:txBody>
          <a:bodyPr rtlCol="0" anchor="ctr"/>
          <a:lstStyle/>
          <a:p>
            <a:pPr defTabSz="1507937"/>
            <a:endParaRPr lang="de-DE" sz="2968">
              <a:solidFill>
                <a:srgbClr val="000000"/>
              </a:solidFill>
              <a:latin typeface="Sharp Sans"/>
            </a:endParaRPr>
          </a:p>
        </p:txBody>
      </p:sp>
      <p:pic>
        <p:nvPicPr>
          <p:cNvPr id="19" name="Bildplatzhalter 10">
            <a:extLst>
              <a:ext uri="{FF2B5EF4-FFF2-40B4-BE49-F238E27FC236}">
                <a16:creationId xmlns:a16="http://schemas.microsoft.com/office/drawing/2014/main" id="{6EF1F120-0830-4E81-A2DD-1B3E8CA953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7" r="37"/>
          <a:stretch>
            <a:fillRect/>
          </a:stretch>
        </p:blipFill>
        <p:spPr bwMode="gray">
          <a:xfrm>
            <a:off x="17491662" y="912345"/>
            <a:ext cx="1589414" cy="427440"/>
          </a:xfrm>
          <a:prstGeom prst="rect">
            <a:avLst/>
          </a:prstGeom>
        </p:spPr>
      </p:pic>
      <p:cxnSp>
        <p:nvCxnSpPr>
          <p:cNvPr id="22" name="Raven povezovalnik 21">
            <a:extLst>
              <a:ext uri="{FF2B5EF4-FFF2-40B4-BE49-F238E27FC236}">
                <a16:creationId xmlns:a16="http://schemas.microsoft.com/office/drawing/2014/main" id="{39E66B6A-3A99-4290-B50B-B19D152F69B8}"/>
              </a:ext>
            </a:extLst>
          </p:cNvPr>
          <p:cNvCxnSpPr>
            <a:cxnSpLocks/>
          </p:cNvCxnSpPr>
          <p:nvPr/>
        </p:nvCxnSpPr>
        <p:spPr>
          <a:xfrm>
            <a:off x="17261219" y="901869"/>
            <a:ext cx="0" cy="445250"/>
          </a:xfrm>
          <a:prstGeom prst="line">
            <a:avLst/>
          </a:prstGeom>
          <a:ln w="9525">
            <a:solidFill>
              <a:srgbClr val="C9E7A7"/>
            </a:solidFill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6BC52C17-F2BE-40BC-856C-A650FFA7A1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20421" y="5029298"/>
            <a:ext cx="10924350" cy="3967398"/>
          </a:xfrm>
        </p:spPr>
        <p:txBody>
          <a:bodyPr anchor="t" anchorCtr="0"/>
          <a:lstStyle/>
          <a:p>
            <a:pPr defTabSz="914400">
              <a:lnSpc>
                <a:spcPct val="150000"/>
              </a:lnSpc>
              <a:spcAft>
                <a:spcPts val="0"/>
              </a:spcAft>
              <a:buSzPct val="90000"/>
              <a:defRPr/>
            </a:pPr>
            <a:r>
              <a:rPr lang="sl-SI" sz="8000" b="0" dirty="0">
                <a:solidFill>
                  <a:schemeClr val="bg1">
                    <a:lumMod val="95000"/>
                  </a:schemeClr>
                </a:solidFill>
                <a:ea typeface="Sharp Sans Medium" pitchFamily="50" charset="-18"/>
                <a:cs typeface="Sharp Sans Medium" pitchFamily="50" charset="-18"/>
              </a:rPr>
              <a:t>Za večstanovanjske zgradbe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sl-SI" sz="5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ea typeface="Sharp Sans Medium" pitchFamily="50" charset="-18"/>
              <a:cs typeface="Sharp Sans Medium" pitchFamily="50" charset="-18"/>
            </a:endParaRPr>
          </a:p>
          <a:p>
            <a:pPr defTabSz="914400">
              <a:lnSpc>
                <a:spcPts val="7800"/>
              </a:lnSpc>
              <a:spcAft>
                <a:spcPts val="0"/>
              </a:spcAft>
              <a:buSzPct val="90000"/>
              <a:defRPr/>
            </a:pPr>
            <a:r>
              <a:rPr lang="sl-SI" sz="3600" dirty="0">
                <a:solidFill>
                  <a:schemeClr val="bg1">
                    <a:lumMod val="95000"/>
                  </a:schemeClr>
                </a:solidFill>
                <a:ea typeface="Sharp Sans Medium" pitchFamily="50" charset="-18"/>
                <a:cs typeface="Sharp Sans Medium" pitchFamily="50" charset="-18"/>
              </a:rPr>
              <a:t>Dušan Lukič, Porsche Slovenija</a:t>
            </a:r>
            <a:endParaRPr kumimoji="0" lang="pl-PL" sz="3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ea typeface="Sharp Sans Medium" pitchFamily="50" charset="-18"/>
              <a:cs typeface="Sharp Sans Medium" pitchFamily="50" charset="-18"/>
            </a:endParaRPr>
          </a:p>
          <a:p>
            <a:pPr>
              <a:defRPr/>
            </a:pPr>
            <a:endParaRPr lang="sl-SI" sz="3958" b="0" dirty="0">
              <a:solidFill>
                <a:srgbClr val="FFFFFF"/>
              </a:solidFill>
            </a:endParaRPr>
          </a:p>
          <a:p>
            <a:endParaRPr lang="sl-SI" dirty="0"/>
          </a:p>
        </p:txBody>
      </p:sp>
      <p:pic>
        <p:nvPicPr>
          <p:cNvPr id="2" name="Slika 1" descr="Slika, ki vsebuje besede pisava, grafika, logotip, oblikovanje&#10;&#10;Opis je samodejno ustvarjen">
            <a:extLst>
              <a:ext uri="{FF2B5EF4-FFF2-40B4-BE49-F238E27FC236}">
                <a16:creationId xmlns:a16="http://schemas.microsoft.com/office/drawing/2014/main" id="{4BBF3A49-5972-C796-1C1C-7CD87D7F49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652" y="2875915"/>
            <a:ext cx="8821597" cy="2375712"/>
          </a:xfrm>
          <a:prstGeom prst="rect">
            <a:avLst/>
          </a:prstGeom>
        </p:spPr>
      </p:pic>
      <p:pic>
        <p:nvPicPr>
          <p:cNvPr id="5" name="Slika 4" descr="Slika, ki vsebuje besede besedilo, pisava, grafika, tipografija&#10;&#10;Opis je samodejno ustvarjen">
            <a:extLst>
              <a:ext uri="{FF2B5EF4-FFF2-40B4-BE49-F238E27FC236}">
                <a16:creationId xmlns:a16="http://schemas.microsoft.com/office/drawing/2014/main" id="{4B5A0F99-07BF-F595-963A-D8F9B65CB5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0966" y="942825"/>
            <a:ext cx="2556000" cy="35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2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A09E794-640F-D969-4235-D8A916D6B8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/>
        <p:txBody>
          <a:bodyPr/>
          <a:lstStyle/>
          <a:p>
            <a:r>
              <a:rPr lang="sl-SI" sz="4800" dirty="0">
                <a:solidFill>
                  <a:schemeClr val="accent1"/>
                </a:solidFill>
                <a:latin typeface="Sharp Sans" pitchFamily="50" charset="-18"/>
                <a:ea typeface="Sharp Sans" pitchFamily="50" charset="-18"/>
                <a:cs typeface="Sharp Sans" pitchFamily="50" charset="-18"/>
              </a:rPr>
              <a:t>MOON</a:t>
            </a:r>
          </a:p>
          <a:p>
            <a:r>
              <a:rPr lang="sl-SI" sz="8800" dirty="0">
                <a:solidFill>
                  <a:schemeClr val="accent1"/>
                </a:solidFill>
                <a:latin typeface="Sharp Sans" pitchFamily="50" charset="-18"/>
                <a:ea typeface="Sharp Sans" pitchFamily="50" charset="-18"/>
                <a:cs typeface="Sharp Sans" pitchFamily="50" charset="-18"/>
              </a:rPr>
              <a:t>Samooskrbna SE</a:t>
            </a:r>
          </a:p>
          <a:p>
            <a:endParaRPr lang="de-DE" sz="4617" b="0" dirty="0">
              <a:solidFill>
                <a:schemeClr val="accent1"/>
              </a:solidFill>
              <a:latin typeface="Sharp Sans" pitchFamily="50" charset="-18"/>
              <a:ea typeface="Sharp Sans" pitchFamily="50" charset="-18"/>
              <a:cs typeface="Sharp Sans" pitchFamily="50" charset="-18"/>
            </a:endParaRPr>
          </a:p>
        </p:txBody>
      </p:sp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DBA97815-DB42-882D-EB9F-CC0AE52E69D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" r="37"/>
          <a:stretch>
            <a:fillRect/>
          </a:stretch>
        </p:blipFill>
        <p:spPr bwMode="gray"/>
      </p:pic>
      <p:sp>
        <p:nvSpPr>
          <p:cNvPr id="33" name="Grafik 6">
            <a:extLst>
              <a:ext uri="{FF2B5EF4-FFF2-40B4-BE49-F238E27FC236}">
                <a16:creationId xmlns:a16="http://schemas.microsoft.com/office/drawing/2014/main" id="{08F7DB47-1569-C3C0-EE55-DCBF28745E6B}"/>
              </a:ext>
            </a:extLst>
          </p:cNvPr>
          <p:cNvSpPr>
            <a:spLocks noChangeAspect="1"/>
          </p:cNvSpPr>
          <p:nvPr/>
        </p:nvSpPr>
        <p:spPr bwMode="gray">
          <a:xfrm rot="19241707">
            <a:off x="-5200979" y="1997931"/>
            <a:ext cx="20058516" cy="4993065"/>
          </a:xfrm>
          <a:custGeom>
            <a:avLst/>
            <a:gdLst>
              <a:gd name="connsiteX0" fmla="*/ 0 w 12163502"/>
              <a:gd name="connsiteY0" fmla="*/ 2401275 h 3027799"/>
              <a:gd name="connsiteX1" fmla="*/ 3511708 w 12163502"/>
              <a:gd name="connsiteY1" fmla="*/ 480836 h 3027799"/>
              <a:gd name="connsiteX2" fmla="*/ 5899745 w 12163502"/>
              <a:gd name="connsiteY2" fmla="*/ 2522896 h 3027799"/>
              <a:gd name="connsiteX3" fmla="*/ 8919870 w 12163502"/>
              <a:gd name="connsiteY3" fmla="*/ 751273 h 3027799"/>
              <a:gd name="connsiteX4" fmla="*/ 12163502 w 12163502"/>
              <a:gd name="connsiteY4" fmla="*/ 1921024 h 302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63502" h="3027799">
                <a:moveTo>
                  <a:pt x="0" y="2401275"/>
                </a:moveTo>
                <a:cubicBezTo>
                  <a:pt x="1797968" y="1157116"/>
                  <a:pt x="2809366" y="-952647"/>
                  <a:pt x="3511708" y="480836"/>
                </a:cubicBezTo>
                <a:cubicBezTo>
                  <a:pt x="4214049" y="1914320"/>
                  <a:pt x="5506365" y="3996983"/>
                  <a:pt x="5899745" y="2522896"/>
                </a:cubicBezTo>
                <a:cubicBezTo>
                  <a:pt x="6293029" y="1048810"/>
                  <a:pt x="7051649" y="115691"/>
                  <a:pt x="8919870" y="751273"/>
                </a:cubicBezTo>
                <a:cubicBezTo>
                  <a:pt x="10201421" y="1187238"/>
                  <a:pt x="11225190" y="1833302"/>
                  <a:pt x="12163502" y="1921024"/>
                </a:cubicBezTo>
              </a:path>
            </a:pathLst>
          </a:custGeom>
          <a:noFill/>
          <a:ln w="75492" cap="flat">
            <a:solidFill>
              <a:schemeClr val="accent5"/>
            </a:solidFill>
            <a:prstDash val="solid"/>
            <a:miter/>
          </a:ln>
          <a:effectLst>
            <a:softEdge rad="0"/>
          </a:effectLst>
        </p:spPr>
        <p:txBody>
          <a:bodyPr rtlCol="0" anchor="ctr"/>
          <a:lstStyle/>
          <a:p>
            <a:endParaRPr lang="de-DE" sz="2968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4E8141E8-46F6-507F-9698-D0CFC1D81392}"/>
              </a:ext>
            </a:extLst>
          </p:cNvPr>
          <p:cNvSpPr>
            <a:spLocks noChangeAspect="1"/>
          </p:cNvSpPr>
          <p:nvPr/>
        </p:nvSpPr>
        <p:spPr bwMode="gray">
          <a:xfrm rot="19241707">
            <a:off x="-2123835" y="1117505"/>
            <a:ext cx="16021764" cy="5028188"/>
          </a:xfrm>
          <a:custGeom>
            <a:avLst/>
            <a:gdLst>
              <a:gd name="connsiteX0" fmla="*/ 9663247 w 9715612"/>
              <a:gd name="connsiteY0" fmla="*/ 2611199 h 3049098"/>
              <a:gd name="connsiteX1" fmla="*/ 9715612 w 9715612"/>
              <a:gd name="connsiteY1" fmla="*/ 2654066 h 3049098"/>
              <a:gd name="connsiteX2" fmla="*/ 9621142 w 9715612"/>
              <a:gd name="connsiteY2" fmla="*/ 2719697 h 3049098"/>
              <a:gd name="connsiteX3" fmla="*/ 8796449 w 9715612"/>
              <a:gd name="connsiteY3" fmla="*/ 3049096 h 3049098"/>
              <a:gd name="connsiteX4" fmla="*/ 8086242 w 9715612"/>
              <a:gd name="connsiteY4" fmla="*/ 2559525 h 3049098"/>
              <a:gd name="connsiteX5" fmla="*/ 5712927 w 9715612"/>
              <a:gd name="connsiteY5" fmla="*/ 65144 h 3049098"/>
              <a:gd name="connsiteX6" fmla="*/ 5228567 w 9715612"/>
              <a:gd name="connsiteY6" fmla="*/ 540384 h 3049098"/>
              <a:gd name="connsiteX7" fmla="*/ 2818495 w 9715612"/>
              <a:gd name="connsiteY7" fmla="*/ 2508344 h 3049098"/>
              <a:gd name="connsiteX8" fmla="*/ 1500534 w 9715612"/>
              <a:gd name="connsiteY8" fmla="*/ 2307435 h 3049098"/>
              <a:gd name="connsiteX9" fmla="*/ 29615 w 9715612"/>
              <a:gd name="connsiteY9" fmla="*/ 1835935 h 3049098"/>
              <a:gd name="connsiteX10" fmla="*/ 0 w 9715612"/>
              <a:gd name="connsiteY10" fmla="*/ 1825528 h 3049098"/>
              <a:gd name="connsiteX11" fmla="*/ 43874 w 9715612"/>
              <a:gd name="connsiteY11" fmla="*/ 1771933 h 3049098"/>
              <a:gd name="connsiteX12" fmla="*/ 51158 w 9715612"/>
              <a:gd name="connsiteY12" fmla="*/ 1774494 h 3049098"/>
              <a:gd name="connsiteX13" fmla="*/ 1517750 w 9715612"/>
              <a:gd name="connsiteY13" fmla="*/ 2244715 h 3049098"/>
              <a:gd name="connsiteX14" fmla="*/ 2818495 w 9715612"/>
              <a:gd name="connsiteY14" fmla="*/ 2443298 h 3049098"/>
              <a:gd name="connsiteX15" fmla="*/ 5166685 w 9715612"/>
              <a:gd name="connsiteY15" fmla="*/ 520004 h 3049098"/>
              <a:gd name="connsiteX16" fmla="*/ 5712927 w 9715612"/>
              <a:gd name="connsiteY16" fmla="*/ 4 h 3049098"/>
              <a:gd name="connsiteX17" fmla="*/ 8141983 w 9715612"/>
              <a:gd name="connsiteY17" fmla="*/ 2525746 h 3049098"/>
              <a:gd name="connsiteX18" fmla="*/ 8796449 w 9715612"/>
              <a:gd name="connsiteY18" fmla="*/ 2983957 h 3049098"/>
              <a:gd name="connsiteX19" fmla="*/ 9542796 w 9715612"/>
              <a:gd name="connsiteY19" fmla="*/ 2693231 h 304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715612" h="3049098">
                <a:moveTo>
                  <a:pt x="9663247" y="2611199"/>
                </a:moveTo>
                <a:lnTo>
                  <a:pt x="9715612" y="2654066"/>
                </a:lnTo>
                <a:lnTo>
                  <a:pt x="9621142" y="2719697"/>
                </a:lnTo>
                <a:cubicBezTo>
                  <a:pt x="9319624" y="2920900"/>
                  <a:pt x="9048478" y="3048058"/>
                  <a:pt x="8796449" y="3049096"/>
                </a:cubicBezTo>
                <a:cubicBezTo>
                  <a:pt x="8529377" y="3049748"/>
                  <a:pt x="8292083" y="2900206"/>
                  <a:pt x="8086242" y="2559525"/>
                </a:cubicBezTo>
                <a:cubicBezTo>
                  <a:pt x="7442105" y="1489840"/>
                  <a:pt x="6362555" y="55559"/>
                  <a:pt x="5712927" y="65144"/>
                </a:cubicBezTo>
                <a:cubicBezTo>
                  <a:pt x="5511181" y="66074"/>
                  <a:pt x="5344423" y="195051"/>
                  <a:pt x="5228567" y="540384"/>
                </a:cubicBezTo>
                <a:cubicBezTo>
                  <a:pt x="4853642" y="1681536"/>
                  <a:pt x="4189311" y="2510112"/>
                  <a:pt x="2818495" y="2508344"/>
                </a:cubicBezTo>
                <a:cubicBezTo>
                  <a:pt x="2436591" y="2508344"/>
                  <a:pt x="2000527" y="2444694"/>
                  <a:pt x="1500534" y="2307435"/>
                </a:cubicBezTo>
                <a:cubicBezTo>
                  <a:pt x="977370" y="2163732"/>
                  <a:pt x="489578" y="1997208"/>
                  <a:pt x="29615" y="1835935"/>
                </a:cubicBezTo>
                <a:lnTo>
                  <a:pt x="0" y="1825528"/>
                </a:lnTo>
                <a:lnTo>
                  <a:pt x="43874" y="1771933"/>
                </a:lnTo>
                <a:lnTo>
                  <a:pt x="51158" y="1774494"/>
                </a:lnTo>
                <a:cubicBezTo>
                  <a:pt x="510719" y="1935713"/>
                  <a:pt x="996889" y="2101815"/>
                  <a:pt x="1517750" y="2244715"/>
                </a:cubicBezTo>
                <a:cubicBezTo>
                  <a:pt x="2013369" y="2380764"/>
                  <a:pt x="2443942" y="2443299"/>
                  <a:pt x="2818495" y="2443298"/>
                </a:cubicBezTo>
                <a:cubicBezTo>
                  <a:pt x="4158510" y="2441530"/>
                  <a:pt x="4790457" y="1650363"/>
                  <a:pt x="5166685" y="520004"/>
                </a:cubicBezTo>
                <a:cubicBezTo>
                  <a:pt x="5283099" y="162760"/>
                  <a:pt x="5477028" y="-927"/>
                  <a:pt x="5712927" y="4"/>
                </a:cubicBezTo>
                <a:cubicBezTo>
                  <a:pt x="6435697" y="9589"/>
                  <a:pt x="7485376" y="1453084"/>
                  <a:pt x="8141983" y="2525746"/>
                </a:cubicBezTo>
                <a:cubicBezTo>
                  <a:pt x="8343357" y="2855631"/>
                  <a:pt x="8555712" y="2983305"/>
                  <a:pt x="8796449" y="2983957"/>
                </a:cubicBezTo>
                <a:cubicBezTo>
                  <a:pt x="9014667" y="2984945"/>
                  <a:pt x="9262874" y="2874557"/>
                  <a:pt x="9542796" y="269323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2700000" scaled="1"/>
          </a:gradFill>
          <a:ln w="93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2968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CE635CC-7B17-9C22-E4B9-554B3330BA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MOON POWER GmbH</a:t>
            </a: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D02D37AE-7B64-4E7B-9093-B1A921C83B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37" b="72090" l="6900" r="68100">
                        <a14:foregroundMark x1="57616" y1="23942" x2="25090" y2="51852"/>
                        <a14:foregroundMark x1="25090" y1="51852" x2="24910" y2="51852"/>
                        <a14:foregroundMark x1="45430" y1="22354" x2="22670" y2="60847"/>
                        <a14:foregroundMark x1="22670" y1="60847" x2="52330" y2="29233"/>
                        <a14:foregroundMark x1="52330" y1="29233" x2="46505" y2="18519"/>
                        <a14:foregroundMark x1="43907" y1="24735" x2="61828" y2="32407"/>
                        <a14:foregroundMark x1="61828" y1="32407" x2="34946" y2="53439"/>
                        <a14:foregroundMark x1="38620" y1="29365" x2="22312" y2="41799"/>
                        <a14:foregroundMark x1="41756" y1="29365" x2="15950" y2="48016"/>
                        <a14:foregroundMark x1="48656" y1="30952" x2="62366" y2="30952"/>
                        <a14:foregroundMark x1="58154" y1="24735" x2="64964" y2="32407"/>
                        <a14:foregroundMark x1="55466" y1="28571" x2="35932" y2="54233"/>
                        <a14:foregroundMark x1="52330" y1="40212" x2="35484" y2="61243"/>
                        <a14:foregroundMark x1="40233" y1="49603" x2="30735" y2="65079"/>
                        <a14:foregroundMark x1="29659" y1="65079" x2="15412" y2="48810"/>
                        <a14:foregroundMark x1="15412" y1="49603" x2="15412" y2="49603"/>
                        <a14:foregroundMark x1="17563" y1="40212" x2="17563" y2="40212"/>
                        <a14:foregroundMark x1="17563" y1="40212" x2="19086" y2="40212"/>
                        <a14:foregroundMark x1="47581" y1="23148" x2="12814" y2="58201"/>
                        <a14:foregroundMark x1="48118" y1="14550" x2="14337" y2="41799"/>
                        <a14:foregroundMark x1="56541" y1="26190" x2="59677" y2="30159"/>
                        <a14:foregroundMark x1="61290" y1="38624" x2="26075" y2="58333"/>
                        <a14:foregroundMark x1="26075" y1="58333" x2="10125" y2="44974"/>
                        <a14:foregroundMark x1="55466" y1="23942" x2="68100" y2="31746"/>
                        <a14:foregroundMark x1="54928" y1="22354" x2="65502" y2="30159"/>
                        <a14:foregroundMark x1="57616" y1="20767" x2="68100" y2="28571"/>
                        <a14:foregroundMark x1="55466" y1="24735" x2="39695" y2="16931"/>
                      </a14:backgroundRemoval>
                    </a14:imgEffect>
                  </a14:imgLayer>
                </a14:imgProps>
              </a:ext>
            </a:extLst>
          </a:blip>
          <a:srcRect r="29616" b="19579"/>
          <a:stretch/>
        </p:blipFill>
        <p:spPr>
          <a:xfrm>
            <a:off x="13775503" y="12400684"/>
            <a:ext cx="5431994" cy="42044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Slika 15" descr="Slika, ki vsebuje besede besedilo, oseba, držanje, roka&#10;&#10;Opis je samodejno ustvarjen">
            <a:extLst>
              <a:ext uri="{FF2B5EF4-FFF2-40B4-BE49-F238E27FC236}">
                <a16:creationId xmlns:a16="http://schemas.microsoft.com/office/drawing/2014/main" id="{614AB7B2-AD4B-4F5F-91CD-597136B73A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713" y="12218389"/>
            <a:ext cx="4273033" cy="6409549"/>
          </a:xfrm>
          <a:prstGeom prst="rect">
            <a:avLst/>
          </a:prstGeom>
        </p:spPr>
      </p:pic>
      <p:sp>
        <p:nvSpPr>
          <p:cNvPr id="14" name="Foliennummernplatzhalter 9">
            <a:extLst>
              <a:ext uri="{FF2B5EF4-FFF2-40B4-BE49-F238E27FC236}">
                <a16:creationId xmlns:a16="http://schemas.microsoft.com/office/drawing/2014/main" id="{0439E12A-D84F-4D02-AD72-6B804540D3C9}"/>
              </a:ext>
            </a:extLst>
          </p:cNvPr>
          <p:cNvSpPr>
            <a:spLocks noGrp="1" noChangeAspect="1"/>
          </p:cNvSpPr>
          <p:nvPr>
            <p:ph type="sldNum" sz="quarter" idx="4"/>
          </p:nvPr>
        </p:nvSpPr>
        <p:spPr bwMode="gray">
          <a:xfrm>
            <a:off x="18678608" y="10482092"/>
            <a:ext cx="535754" cy="827258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979" b="1">
                <a:solidFill>
                  <a:schemeClr val="bg1"/>
                </a:solidFill>
              </a:defRPr>
            </a:lvl1pPr>
          </a:lstStyle>
          <a:p>
            <a:fld id="{A0C8C1D0-122A-48EE-945E-2DC686E8D7B2}" type="slidenum">
              <a:rPr lang="de-DE" smtClean="0"/>
              <a:pPr/>
              <a:t>2</a:t>
            </a:fld>
            <a:endParaRPr lang="de-DE"/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B5A4A7AE-20C9-F4FC-86A0-3CA3875FC2E8}"/>
              </a:ext>
            </a:extLst>
          </p:cNvPr>
          <p:cNvGrpSpPr/>
          <p:nvPr/>
        </p:nvGrpSpPr>
        <p:grpSpPr>
          <a:xfrm>
            <a:off x="13653237" y="521059"/>
            <a:ext cx="5630475" cy="1110778"/>
            <a:chOff x="13653237" y="521059"/>
            <a:chExt cx="5630475" cy="1110778"/>
          </a:xfrm>
        </p:grpSpPr>
        <p:pic>
          <p:nvPicPr>
            <p:cNvPr id="4" name="Graphic 4">
              <a:extLst>
                <a:ext uri="{FF2B5EF4-FFF2-40B4-BE49-F238E27FC236}">
                  <a16:creationId xmlns:a16="http://schemas.microsoft.com/office/drawing/2014/main" id="{E93168FF-4855-4948-813B-F72A695080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16"/>
            <a:stretch/>
          </p:blipFill>
          <p:spPr>
            <a:xfrm>
              <a:off x="17170400" y="521059"/>
              <a:ext cx="2113312" cy="111077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59FC4BA-FDAC-1AC7-BE4B-7917A8671F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3237" y="905328"/>
              <a:ext cx="3286023" cy="459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629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Raven povezovalnik 17">
            <a:extLst>
              <a:ext uri="{FF2B5EF4-FFF2-40B4-BE49-F238E27FC236}">
                <a16:creationId xmlns:a16="http://schemas.microsoft.com/office/drawing/2014/main" id="{42B382AA-F784-275D-96B0-873E8A14AFE0}"/>
              </a:ext>
            </a:extLst>
          </p:cNvPr>
          <p:cNvCxnSpPr>
            <a:cxnSpLocks/>
          </p:cNvCxnSpPr>
          <p:nvPr/>
        </p:nvCxnSpPr>
        <p:spPr>
          <a:xfrm>
            <a:off x="13565231" y="6781973"/>
            <a:ext cx="2751729" cy="0"/>
          </a:xfrm>
          <a:prstGeom prst="line">
            <a:avLst/>
          </a:prstGeom>
          <a:ln w="63500" cap="rnd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Skupina 3">
            <a:extLst>
              <a:ext uri="{FF2B5EF4-FFF2-40B4-BE49-F238E27FC236}">
                <a16:creationId xmlns:a16="http://schemas.microsoft.com/office/drawing/2014/main" id="{95B3D948-E77E-429A-CB4B-294194DDBA90}"/>
              </a:ext>
            </a:extLst>
          </p:cNvPr>
          <p:cNvGrpSpPr/>
          <p:nvPr/>
        </p:nvGrpSpPr>
        <p:grpSpPr>
          <a:xfrm>
            <a:off x="14727560" y="6500661"/>
            <a:ext cx="439718" cy="593661"/>
            <a:chOff x="13649506" y="5900797"/>
            <a:chExt cx="1659422" cy="2508596"/>
          </a:xfrm>
        </p:grpSpPr>
        <p:pic>
          <p:nvPicPr>
            <p:cNvPr id="8" name="Slika 7" descr="Slika, ki vsebuje besede besedilo, elektronika, oblikovanje, vtičnica&#10;&#10;Opis je samodejno ustvarjen">
              <a:extLst>
                <a:ext uri="{FF2B5EF4-FFF2-40B4-BE49-F238E27FC236}">
                  <a16:creationId xmlns:a16="http://schemas.microsoft.com/office/drawing/2014/main" id="{46D69823-E4E4-FD84-297B-C497F0182A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68" t="4354" r="24385" b="4326"/>
            <a:stretch/>
          </p:blipFill>
          <p:spPr>
            <a:xfrm>
              <a:off x="13649506" y="5900797"/>
              <a:ext cx="1659422" cy="2508596"/>
            </a:xfrm>
            <a:prstGeom prst="rect">
              <a:avLst/>
            </a:prstGeom>
          </p:spPr>
        </p:pic>
        <p:sp>
          <p:nvSpPr>
            <p:cNvPr id="11" name="Pravokotnik 10">
              <a:extLst>
                <a:ext uri="{FF2B5EF4-FFF2-40B4-BE49-F238E27FC236}">
                  <a16:creationId xmlns:a16="http://schemas.microsoft.com/office/drawing/2014/main" id="{AA7D86AC-3645-2AC7-AEE8-1F0317A9BB3A}"/>
                </a:ext>
              </a:extLst>
            </p:cNvPr>
            <p:cNvSpPr/>
            <p:nvPr/>
          </p:nvSpPr>
          <p:spPr>
            <a:xfrm>
              <a:off x="14312513" y="6263640"/>
              <a:ext cx="508547" cy="233680"/>
            </a:xfrm>
            <a:prstGeom prst="rect">
              <a:avLst/>
            </a:prstGeom>
            <a:solidFill>
              <a:srgbClr val="B8BAB7"/>
            </a:solidFill>
            <a:ln>
              <a:solidFill>
                <a:srgbClr val="B8BA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sl-SI" err="1"/>
            </a:p>
          </p:txBody>
        </p:sp>
        <p:sp>
          <p:nvSpPr>
            <p:cNvPr id="13" name="Pravokotnik 12">
              <a:extLst>
                <a:ext uri="{FF2B5EF4-FFF2-40B4-BE49-F238E27FC236}">
                  <a16:creationId xmlns:a16="http://schemas.microsoft.com/office/drawing/2014/main" id="{94F19402-0B41-59E6-C3B5-A1EB2239CF71}"/>
                </a:ext>
              </a:extLst>
            </p:cNvPr>
            <p:cNvSpPr/>
            <p:nvPr/>
          </p:nvSpPr>
          <p:spPr>
            <a:xfrm>
              <a:off x="14312513" y="7701280"/>
              <a:ext cx="508547" cy="233680"/>
            </a:xfrm>
            <a:prstGeom prst="rect">
              <a:avLst/>
            </a:prstGeom>
            <a:solidFill>
              <a:srgbClr val="B8BAB7"/>
            </a:solidFill>
            <a:ln>
              <a:solidFill>
                <a:srgbClr val="B8BA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sl-SI" err="1"/>
            </a:p>
          </p:txBody>
        </p:sp>
        <p:pic>
          <p:nvPicPr>
            <p:cNvPr id="14" name="Slika 13" descr="Slika, ki vsebuje besede pisava, grafika, logotip, oblikovanje&#10;&#10;Opis je samodejno ustvarjen">
              <a:extLst>
                <a:ext uri="{FF2B5EF4-FFF2-40B4-BE49-F238E27FC236}">
                  <a16:creationId xmlns:a16="http://schemas.microsoft.com/office/drawing/2014/main" id="{AF1D5A04-69A2-B651-949C-547A27DF0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-120000">
              <a:off x="14163961" y="6316844"/>
              <a:ext cx="788032" cy="212222"/>
            </a:xfrm>
            <a:prstGeom prst="rect">
              <a:avLst/>
            </a:prstGeom>
          </p:spPr>
        </p:pic>
      </p:grpSp>
      <p:pic>
        <p:nvPicPr>
          <p:cNvPr id="7" name="Picture 174" descr="A black rectangular object with white text&#10;&#10;Description automatically generated">
            <a:extLst>
              <a:ext uri="{FF2B5EF4-FFF2-40B4-BE49-F238E27FC236}">
                <a16:creationId xmlns:a16="http://schemas.microsoft.com/office/drawing/2014/main" id="{7848E671-4B59-FCF8-E3EB-15BD14E790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3262" y="6158269"/>
            <a:ext cx="2409178" cy="1204589"/>
          </a:xfrm>
          <a:prstGeom prst="rect">
            <a:avLst/>
          </a:prstGeom>
        </p:spPr>
      </p:pic>
      <p:sp>
        <p:nvSpPr>
          <p:cNvPr id="17" name="Inhaltsplatzhalter 16">
            <a:extLst>
              <a:ext uri="{FF2B5EF4-FFF2-40B4-BE49-F238E27FC236}">
                <a16:creationId xmlns:a16="http://schemas.microsoft.com/office/drawing/2014/main" id="{9C3ACD5A-0461-431A-89CF-DC57C2C797B1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903679" y="3307814"/>
            <a:ext cx="7344208" cy="7088380"/>
          </a:xfrm>
        </p:spPr>
        <p:txBody>
          <a:bodyPr/>
          <a:lstStyle/>
          <a:p>
            <a:r>
              <a:rPr lang="sl-SI" sz="2639" dirty="0">
                <a:latin typeface="Sharp Sans Medium" pitchFamily="50" charset="-18"/>
                <a:ea typeface="Sharp Sans Medium" pitchFamily="50" charset="-18"/>
                <a:cs typeface="Sharp Sans Medium" pitchFamily="50" charset="-18"/>
              </a:rPr>
              <a:t>Proizvodnja SE </a:t>
            </a:r>
            <a:r>
              <a:rPr lang="sl-SI" sz="2639" dirty="0" err="1">
                <a:latin typeface="Sharp Sans Medium" pitchFamily="50" charset="-18"/>
                <a:ea typeface="Sharp Sans Medium" pitchFamily="50" charset="-18"/>
                <a:cs typeface="Sharp Sans Medium" pitchFamily="50" charset="-18"/>
              </a:rPr>
              <a:t>se</a:t>
            </a:r>
            <a:r>
              <a:rPr lang="sl-SI" sz="2639" dirty="0">
                <a:latin typeface="Sharp Sans Medium" pitchFamily="50" charset="-18"/>
                <a:ea typeface="Sharp Sans Medium" pitchFamily="50" charset="-18"/>
                <a:cs typeface="Sharp Sans Medium" pitchFamily="50" charset="-18"/>
              </a:rPr>
              <a:t> meri</a:t>
            </a:r>
          </a:p>
          <a:p>
            <a:r>
              <a:rPr lang="sl-SI" sz="2639" dirty="0">
                <a:latin typeface="Sharp Sans Medium" pitchFamily="50" charset="-18"/>
                <a:ea typeface="Sharp Sans Medium" pitchFamily="50" charset="-18"/>
                <a:cs typeface="Sharp Sans Medium" pitchFamily="50" charset="-18"/>
              </a:rPr>
              <a:t>Proizvodnja SE </a:t>
            </a:r>
            <a:r>
              <a:rPr lang="sl-SI" sz="2639" dirty="0" err="1">
                <a:latin typeface="Sharp Sans Medium" pitchFamily="50" charset="-18"/>
                <a:ea typeface="Sharp Sans Medium" pitchFamily="50" charset="-18"/>
                <a:cs typeface="Sharp Sans Medium" pitchFamily="50" charset="-18"/>
              </a:rPr>
              <a:t>se</a:t>
            </a:r>
            <a:r>
              <a:rPr lang="sl-SI" sz="2639" dirty="0">
                <a:latin typeface="Sharp Sans Medium" pitchFamily="50" charset="-18"/>
                <a:ea typeface="Sharp Sans Medium" pitchFamily="50" charset="-18"/>
                <a:cs typeface="Sharp Sans Medium" pitchFamily="50" charset="-18"/>
              </a:rPr>
              <a:t> deli po ključu, za katerega se dogovorijo stanovalci</a:t>
            </a:r>
          </a:p>
          <a:p>
            <a:r>
              <a:rPr lang="sl-SI" sz="2639" dirty="0">
                <a:latin typeface="Sharp Sans Medium" pitchFamily="50" charset="-18"/>
                <a:ea typeface="Sharp Sans Medium" pitchFamily="50" charset="-18"/>
                <a:cs typeface="Sharp Sans Medium" pitchFamily="50" charset="-18"/>
              </a:rPr>
              <a:t>Avtomatsko odštevanje od porabe stanovalcev</a:t>
            </a:r>
          </a:p>
          <a:p>
            <a:r>
              <a:rPr lang="sl-SI" sz="2639" dirty="0">
                <a:latin typeface="Sharp Sans Medium" pitchFamily="50" charset="-18"/>
                <a:ea typeface="Sharp Sans Medium" pitchFamily="50" charset="-18"/>
                <a:cs typeface="Sharp Sans Medium" pitchFamily="50" charset="-18"/>
              </a:rPr>
              <a:t>Doslej: net metering (letni)</a:t>
            </a:r>
          </a:p>
          <a:p>
            <a:endParaRPr lang="sl-SI" sz="2639" dirty="0">
              <a:latin typeface="Sharp Sans Medium" pitchFamily="50" charset="-18"/>
              <a:ea typeface="Sharp Sans Medium" pitchFamily="50" charset="-18"/>
              <a:cs typeface="Sharp Sans Medium" pitchFamily="50" charset="-18"/>
            </a:endParaRPr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A1A06A21-A201-4BE2-BCB7-FB8244C4EAD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91485" y="1202266"/>
            <a:ext cx="17307204" cy="593667"/>
          </a:xfrm>
        </p:spPr>
        <p:txBody>
          <a:bodyPr/>
          <a:lstStyle/>
          <a:p>
            <a:r>
              <a:rPr lang="sl-SI" sz="5937" dirty="0">
                <a:latin typeface="Sharp Sans" pitchFamily="50" charset="-18"/>
                <a:ea typeface="Sharp Sans" pitchFamily="50" charset="-18"/>
                <a:cs typeface="Sharp Sans" pitchFamily="50" charset="-18"/>
              </a:rPr>
              <a:t>1 elektrarna, več uporabnikov</a:t>
            </a:r>
            <a:endParaRPr lang="de-DE" sz="5937" dirty="0">
              <a:latin typeface="Sharp Sans" pitchFamily="50" charset="-18"/>
              <a:ea typeface="Sharp Sans" pitchFamily="50" charset="-18"/>
              <a:cs typeface="Sharp Sans" pitchFamily="50" charset="-18"/>
            </a:endParaRP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AA103B9F-B561-4FE5-844E-31851EB8DE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99746" y="2578218"/>
            <a:ext cx="18314617" cy="593667"/>
          </a:xfrm>
        </p:spPr>
        <p:txBody>
          <a:bodyPr/>
          <a:lstStyle/>
          <a:p>
            <a:r>
              <a:rPr lang="sl-SI" dirty="0">
                <a:latin typeface="Sharp Sans" pitchFamily="50" charset="-18"/>
                <a:ea typeface="Sharp Sans" pitchFamily="50" charset="-18"/>
                <a:cs typeface="Sharp Sans" pitchFamily="50" charset="-18"/>
              </a:rPr>
              <a:t>Samooskrba: manj ali nič stroška električne energije</a:t>
            </a:r>
            <a:endParaRPr lang="de-DE" dirty="0">
              <a:latin typeface="Sharp Sans" pitchFamily="50" charset="-18"/>
              <a:ea typeface="Sharp Sans" pitchFamily="50" charset="-18"/>
              <a:cs typeface="Sharp Sans" pitchFamily="50" charset="-18"/>
            </a:endParaRP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029E5D75-20C4-4EA1-B1B1-CB75DB3B1318}"/>
              </a:ext>
            </a:extLst>
          </p:cNvPr>
          <p:cNvSpPr/>
          <p:nvPr/>
        </p:nvSpPr>
        <p:spPr>
          <a:xfrm>
            <a:off x="1485" y="727777"/>
            <a:ext cx="691031" cy="1115228"/>
          </a:xfrm>
          <a:prstGeom prst="rect">
            <a:avLst/>
          </a:prstGeom>
          <a:solidFill>
            <a:srgbClr val="9DFD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67"/>
          </a:p>
        </p:txBody>
      </p:sp>
      <p:pic>
        <p:nvPicPr>
          <p:cNvPr id="5" name="Picture 2" descr="solar panel&quot; Icon - Download for free – Iconduck">
            <a:extLst>
              <a:ext uri="{FF2B5EF4-FFF2-40B4-BE49-F238E27FC236}">
                <a16:creationId xmlns:a16="http://schemas.microsoft.com/office/drawing/2014/main" id="{8F0D64C8-A2C8-10A1-8ED9-14460B3A3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12"/>
          <a:stretch/>
        </p:blipFill>
        <p:spPr bwMode="auto">
          <a:xfrm>
            <a:off x="14821061" y="1976077"/>
            <a:ext cx="4731644" cy="339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olar inverter - Free technology icons">
            <a:extLst>
              <a:ext uri="{FF2B5EF4-FFF2-40B4-BE49-F238E27FC236}">
                <a16:creationId xmlns:a16="http://schemas.microsoft.com/office/drawing/2014/main" id="{0C40893A-F2E5-72EF-5B50-5A26770D6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621" y="5815013"/>
            <a:ext cx="2197068" cy="219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aven povezovalnik 8">
            <a:extLst>
              <a:ext uri="{FF2B5EF4-FFF2-40B4-BE49-F238E27FC236}">
                <a16:creationId xmlns:a16="http://schemas.microsoft.com/office/drawing/2014/main" id="{B49A344D-A8DC-5408-FE59-781D00D8CA4A}"/>
              </a:ext>
            </a:extLst>
          </p:cNvPr>
          <p:cNvCxnSpPr>
            <a:cxnSpLocks/>
          </p:cNvCxnSpPr>
          <p:nvPr/>
        </p:nvCxnSpPr>
        <p:spPr>
          <a:xfrm>
            <a:off x="12432799" y="8568161"/>
            <a:ext cx="270827" cy="0"/>
          </a:xfrm>
          <a:prstGeom prst="line">
            <a:avLst/>
          </a:prstGeom>
          <a:ln w="63500" cap="sq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ovezovalnik 9">
            <a:extLst>
              <a:ext uri="{FF2B5EF4-FFF2-40B4-BE49-F238E27FC236}">
                <a16:creationId xmlns:a16="http://schemas.microsoft.com/office/drawing/2014/main" id="{938735A0-313D-6985-7C46-3CFF466FDFB7}"/>
              </a:ext>
            </a:extLst>
          </p:cNvPr>
          <p:cNvCxnSpPr>
            <a:cxnSpLocks/>
          </p:cNvCxnSpPr>
          <p:nvPr/>
        </p:nvCxnSpPr>
        <p:spPr>
          <a:xfrm>
            <a:off x="13565231" y="7767493"/>
            <a:ext cx="2751729" cy="0"/>
          </a:xfrm>
          <a:prstGeom prst="line">
            <a:avLst/>
          </a:prstGeom>
          <a:ln w="63500" cap="rnd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ovezovalnik 11">
            <a:extLst>
              <a:ext uri="{FF2B5EF4-FFF2-40B4-BE49-F238E27FC236}">
                <a16:creationId xmlns:a16="http://schemas.microsoft.com/office/drawing/2014/main" id="{12EEF8E3-9A64-13A4-BC67-B967DABDF0CA}"/>
              </a:ext>
            </a:extLst>
          </p:cNvPr>
          <p:cNvCxnSpPr>
            <a:cxnSpLocks/>
          </p:cNvCxnSpPr>
          <p:nvPr/>
        </p:nvCxnSpPr>
        <p:spPr>
          <a:xfrm>
            <a:off x="17065327" y="5374556"/>
            <a:ext cx="0" cy="440457"/>
          </a:xfrm>
          <a:prstGeom prst="line">
            <a:avLst/>
          </a:prstGeom>
          <a:ln w="63500" cap="rnd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ovezovalnik 18">
            <a:extLst>
              <a:ext uri="{FF2B5EF4-FFF2-40B4-BE49-F238E27FC236}">
                <a16:creationId xmlns:a16="http://schemas.microsoft.com/office/drawing/2014/main" id="{AF1C2829-0FDA-F2F2-1544-B59F03CC2386}"/>
              </a:ext>
            </a:extLst>
          </p:cNvPr>
          <p:cNvCxnSpPr>
            <a:cxnSpLocks/>
          </p:cNvCxnSpPr>
          <p:nvPr/>
        </p:nvCxnSpPr>
        <p:spPr>
          <a:xfrm>
            <a:off x="14821061" y="7767493"/>
            <a:ext cx="0" cy="718139"/>
          </a:xfrm>
          <a:prstGeom prst="line">
            <a:avLst/>
          </a:prstGeom>
          <a:ln w="63500" cap="rnd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4" descr="Electrical panel Coloring Lineal icon">
            <a:extLst>
              <a:ext uri="{FF2B5EF4-FFF2-40B4-BE49-F238E27FC236}">
                <a16:creationId xmlns:a16="http://schemas.microsoft.com/office/drawing/2014/main" id="{8D524196-ECB8-8C5B-6B6B-D121BCEBB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180" y="8520176"/>
            <a:ext cx="1714586" cy="171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oliennummernplatzhalter 9">
            <a:extLst>
              <a:ext uri="{FF2B5EF4-FFF2-40B4-BE49-F238E27FC236}">
                <a16:creationId xmlns:a16="http://schemas.microsoft.com/office/drawing/2014/main" id="{EF38356D-82D4-9E44-275D-2DAB98FF0457}"/>
              </a:ext>
            </a:extLst>
          </p:cNvPr>
          <p:cNvSpPr>
            <a:spLocks noGrp="1" noChangeAspect="1"/>
          </p:cNvSpPr>
          <p:nvPr>
            <p:ph type="sldNum" sz="quarter" idx="4"/>
          </p:nvPr>
        </p:nvSpPr>
        <p:spPr bwMode="gray">
          <a:xfrm>
            <a:off x="18678608" y="10482092"/>
            <a:ext cx="535754" cy="827258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979" b="1">
                <a:solidFill>
                  <a:schemeClr val="bg1"/>
                </a:solidFill>
              </a:defRPr>
            </a:lvl1pPr>
          </a:lstStyle>
          <a:p>
            <a:fld id="{A0C8C1D0-122A-48EE-945E-2DC686E8D7B2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3" name="x_Picture 2" descr="A white and black device&#10;&#10;Description automatically generated with medium confidence">
            <a:extLst>
              <a:ext uri="{FF2B5EF4-FFF2-40B4-BE49-F238E27FC236}">
                <a16:creationId xmlns:a16="http://schemas.microsoft.com/office/drawing/2014/main" id="{3FFA3DB7-88CF-CCE6-8359-9ABF81424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187" y="12888782"/>
            <a:ext cx="226536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Skupina 1">
            <a:extLst>
              <a:ext uri="{FF2B5EF4-FFF2-40B4-BE49-F238E27FC236}">
                <a16:creationId xmlns:a16="http://schemas.microsoft.com/office/drawing/2014/main" id="{BC9D7FDC-C591-EB64-7ADB-605733562FBA}"/>
              </a:ext>
            </a:extLst>
          </p:cNvPr>
          <p:cNvGrpSpPr/>
          <p:nvPr/>
        </p:nvGrpSpPr>
        <p:grpSpPr>
          <a:xfrm>
            <a:off x="13653237" y="521059"/>
            <a:ext cx="5630475" cy="1110778"/>
            <a:chOff x="13653237" y="521059"/>
            <a:chExt cx="5630475" cy="1110778"/>
          </a:xfrm>
        </p:grpSpPr>
        <p:pic>
          <p:nvPicPr>
            <p:cNvPr id="21" name="Graphic 4">
              <a:extLst>
                <a:ext uri="{FF2B5EF4-FFF2-40B4-BE49-F238E27FC236}">
                  <a16:creationId xmlns:a16="http://schemas.microsoft.com/office/drawing/2014/main" id="{2665EEC2-5569-EB0E-9032-6F5BFED3EB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16"/>
            <a:stretch/>
          </p:blipFill>
          <p:spPr>
            <a:xfrm>
              <a:off x="17170400" y="521059"/>
              <a:ext cx="2113312" cy="1110778"/>
            </a:xfrm>
            <a:prstGeom prst="rect">
              <a:avLst/>
            </a:prstGeom>
          </p:spPr>
        </p:pic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C504051D-06F4-D71D-8C9C-5C81F884CA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3237" y="905328"/>
              <a:ext cx="3286023" cy="459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2" descr="Apartments, block of flats, building, flats, modern flats icon - Download  on Iconfinder">
            <a:extLst>
              <a:ext uri="{FF2B5EF4-FFF2-40B4-BE49-F238E27FC236}">
                <a16:creationId xmlns:a16="http://schemas.microsoft.com/office/drawing/2014/main" id="{82C5504C-C203-ECDB-CA11-94FA73462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580" y="3649806"/>
            <a:ext cx="6746388" cy="674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Skupina 32">
            <a:extLst>
              <a:ext uri="{FF2B5EF4-FFF2-40B4-BE49-F238E27FC236}">
                <a16:creationId xmlns:a16="http://schemas.microsoft.com/office/drawing/2014/main" id="{627392A8-2EBD-8E4C-C65E-91A51E71F569}"/>
              </a:ext>
            </a:extLst>
          </p:cNvPr>
          <p:cNvGrpSpPr/>
          <p:nvPr/>
        </p:nvGrpSpPr>
        <p:grpSpPr>
          <a:xfrm>
            <a:off x="12730296" y="3846607"/>
            <a:ext cx="820354" cy="5229754"/>
            <a:chOff x="12363315" y="4450080"/>
            <a:chExt cx="820354" cy="5229754"/>
          </a:xfrm>
        </p:grpSpPr>
        <p:grpSp>
          <p:nvGrpSpPr>
            <p:cNvPr id="31" name="Skupina 30">
              <a:extLst>
                <a:ext uri="{FF2B5EF4-FFF2-40B4-BE49-F238E27FC236}">
                  <a16:creationId xmlns:a16="http://schemas.microsoft.com/office/drawing/2014/main" id="{06C140F7-58AF-A2CF-2B9B-238B7675EB52}"/>
                </a:ext>
              </a:extLst>
            </p:cNvPr>
            <p:cNvGrpSpPr/>
            <p:nvPr/>
          </p:nvGrpSpPr>
          <p:grpSpPr>
            <a:xfrm>
              <a:off x="12388630" y="4594450"/>
              <a:ext cx="769724" cy="4941014"/>
              <a:chOff x="12260524" y="3179033"/>
              <a:chExt cx="769724" cy="4941014"/>
            </a:xfrm>
          </p:grpSpPr>
          <p:pic>
            <p:nvPicPr>
              <p:cNvPr id="6" name="Picture 2" descr="Solar inverter - Free technology icons">
                <a:extLst>
                  <a:ext uri="{FF2B5EF4-FFF2-40B4-BE49-F238E27FC236}">
                    <a16:creationId xmlns:a16="http://schemas.microsoft.com/office/drawing/2014/main" id="{8C01D4CA-F0FF-F5D6-6C1C-D144432B12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60524" y="7392388"/>
                <a:ext cx="727659" cy="7276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Solar inverter - Free technology icons">
                <a:extLst>
                  <a:ext uri="{FF2B5EF4-FFF2-40B4-BE49-F238E27FC236}">
                    <a16:creationId xmlns:a16="http://schemas.microsoft.com/office/drawing/2014/main" id="{63777D6D-844C-22E5-5E4C-98CEB69FB8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68937" y="6549717"/>
                <a:ext cx="727659" cy="7276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Solar inverter - Free technology icons">
                <a:extLst>
                  <a:ext uri="{FF2B5EF4-FFF2-40B4-BE49-F238E27FC236}">
                    <a16:creationId xmlns:a16="http://schemas.microsoft.com/office/drawing/2014/main" id="{23404089-D8B4-0247-623D-C3C9A51EF0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77350" y="5707046"/>
                <a:ext cx="727659" cy="7276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Solar inverter - Free technology icons">
                <a:extLst>
                  <a:ext uri="{FF2B5EF4-FFF2-40B4-BE49-F238E27FC236}">
                    <a16:creationId xmlns:a16="http://schemas.microsoft.com/office/drawing/2014/main" id="{4515D8A6-DE78-DB8D-456F-E4F6A469B8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85763" y="4864375"/>
                <a:ext cx="727659" cy="7276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Solar inverter - Free technology icons">
                <a:extLst>
                  <a:ext uri="{FF2B5EF4-FFF2-40B4-BE49-F238E27FC236}">
                    <a16:creationId xmlns:a16="http://schemas.microsoft.com/office/drawing/2014/main" id="{37CAAF56-904E-B28B-6A19-0EF781A36A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94176" y="4021704"/>
                <a:ext cx="727659" cy="7276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Solar inverter - Free technology icons">
                <a:extLst>
                  <a:ext uri="{FF2B5EF4-FFF2-40B4-BE49-F238E27FC236}">
                    <a16:creationId xmlns:a16="http://schemas.microsoft.com/office/drawing/2014/main" id="{81A2E82D-E055-14B7-1583-54AFCC5E1B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2589" y="3179033"/>
                <a:ext cx="727659" cy="7276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2" name="Pravokotnik 31">
              <a:extLst>
                <a:ext uri="{FF2B5EF4-FFF2-40B4-BE49-F238E27FC236}">
                  <a16:creationId xmlns:a16="http://schemas.microsoft.com/office/drawing/2014/main" id="{3D025BCB-38B6-69E1-4139-F6DC5C144F03}"/>
                </a:ext>
              </a:extLst>
            </p:cNvPr>
            <p:cNvSpPr/>
            <p:nvPr/>
          </p:nvSpPr>
          <p:spPr>
            <a:xfrm>
              <a:off x="12363315" y="4450080"/>
              <a:ext cx="820354" cy="52297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sl-SI" dirty="0" err="1"/>
            </a:p>
          </p:txBody>
        </p:sp>
      </p:grpSp>
      <p:cxnSp>
        <p:nvCxnSpPr>
          <p:cNvPr id="35" name="Raven povezovalnik 34">
            <a:extLst>
              <a:ext uri="{FF2B5EF4-FFF2-40B4-BE49-F238E27FC236}">
                <a16:creationId xmlns:a16="http://schemas.microsoft.com/office/drawing/2014/main" id="{72C4E1B0-CA0A-F961-A7C4-722D23B38777}"/>
              </a:ext>
            </a:extLst>
          </p:cNvPr>
          <p:cNvCxnSpPr>
            <a:cxnSpLocks/>
          </p:cNvCxnSpPr>
          <p:nvPr/>
        </p:nvCxnSpPr>
        <p:spPr>
          <a:xfrm>
            <a:off x="12432798" y="7725490"/>
            <a:ext cx="270827" cy="0"/>
          </a:xfrm>
          <a:prstGeom prst="line">
            <a:avLst/>
          </a:prstGeom>
          <a:ln w="63500" cap="sq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ven povezovalnik 35">
            <a:extLst>
              <a:ext uri="{FF2B5EF4-FFF2-40B4-BE49-F238E27FC236}">
                <a16:creationId xmlns:a16="http://schemas.microsoft.com/office/drawing/2014/main" id="{2F3AADB3-7C1E-8003-6FE6-8D11FD3B8820}"/>
              </a:ext>
            </a:extLst>
          </p:cNvPr>
          <p:cNvCxnSpPr>
            <a:cxnSpLocks/>
          </p:cNvCxnSpPr>
          <p:nvPr/>
        </p:nvCxnSpPr>
        <p:spPr>
          <a:xfrm>
            <a:off x="12432797" y="6882819"/>
            <a:ext cx="270827" cy="0"/>
          </a:xfrm>
          <a:prstGeom prst="line">
            <a:avLst/>
          </a:prstGeom>
          <a:ln w="63500" cap="sq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en povezovalnik 36">
            <a:extLst>
              <a:ext uri="{FF2B5EF4-FFF2-40B4-BE49-F238E27FC236}">
                <a16:creationId xmlns:a16="http://schemas.microsoft.com/office/drawing/2014/main" id="{E265B4C7-7177-57D2-3427-9E8A2E0B51C0}"/>
              </a:ext>
            </a:extLst>
          </p:cNvPr>
          <p:cNvCxnSpPr>
            <a:cxnSpLocks/>
          </p:cNvCxnSpPr>
          <p:nvPr/>
        </p:nvCxnSpPr>
        <p:spPr>
          <a:xfrm>
            <a:off x="12432796" y="6040148"/>
            <a:ext cx="270827" cy="0"/>
          </a:xfrm>
          <a:prstGeom prst="line">
            <a:avLst/>
          </a:prstGeom>
          <a:ln w="63500" cap="sq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ven povezovalnik 37">
            <a:extLst>
              <a:ext uri="{FF2B5EF4-FFF2-40B4-BE49-F238E27FC236}">
                <a16:creationId xmlns:a16="http://schemas.microsoft.com/office/drawing/2014/main" id="{F1D380F8-FAD4-817F-8DA5-EC17E3F0B8AE}"/>
              </a:ext>
            </a:extLst>
          </p:cNvPr>
          <p:cNvCxnSpPr>
            <a:cxnSpLocks/>
          </p:cNvCxnSpPr>
          <p:nvPr/>
        </p:nvCxnSpPr>
        <p:spPr>
          <a:xfrm>
            <a:off x="12432795" y="5197477"/>
            <a:ext cx="270827" cy="0"/>
          </a:xfrm>
          <a:prstGeom prst="line">
            <a:avLst/>
          </a:prstGeom>
          <a:ln w="63500" cap="sq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ven povezovalnik 38">
            <a:extLst>
              <a:ext uri="{FF2B5EF4-FFF2-40B4-BE49-F238E27FC236}">
                <a16:creationId xmlns:a16="http://schemas.microsoft.com/office/drawing/2014/main" id="{71B493D7-8CF7-2BC1-A2E4-39A12128857F}"/>
              </a:ext>
            </a:extLst>
          </p:cNvPr>
          <p:cNvCxnSpPr>
            <a:cxnSpLocks/>
          </p:cNvCxnSpPr>
          <p:nvPr/>
        </p:nvCxnSpPr>
        <p:spPr>
          <a:xfrm>
            <a:off x="12432794" y="4354806"/>
            <a:ext cx="270827" cy="0"/>
          </a:xfrm>
          <a:prstGeom prst="line">
            <a:avLst/>
          </a:prstGeom>
          <a:ln w="63500" cap="sq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348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16">
            <a:extLst>
              <a:ext uri="{FF2B5EF4-FFF2-40B4-BE49-F238E27FC236}">
                <a16:creationId xmlns:a16="http://schemas.microsoft.com/office/drawing/2014/main" id="{9C3ACD5A-0461-431A-89CF-DC57C2C797B1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903678" y="3307814"/>
            <a:ext cx="9149165" cy="7088380"/>
          </a:xfrm>
        </p:spPr>
        <p:txBody>
          <a:bodyPr/>
          <a:lstStyle/>
          <a:p>
            <a:r>
              <a:rPr lang="sl-SI" sz="2639" dirty="0">
                <a:latin typeface="Sharp Sans Medium" pitchFamily="50" charset="-18"/>
                <a:ea typeface="Sharp Sans Medium" pitchFamily="50" charset="-18"/>
                <a:cs typeface="Sharp Sans Medium" pitchFamily="50" charset="-18"/>
              </a:rPr>
              <a:t>Interes s strani stanovalcev</a:t>
            </a:r>
          </a:p>
          <a:p>
            <a:r>
              <a:rPr lang="sl-SI" sz="2639" dirty="0">
                <a:latin typeface="Sharp Sans Medium" pitchFamily="50" charset="-18"/>
                <a:ea typeface="Sharp Sans Medium" pitchFamily="50" charset="-18"/>
                <a:cs typeface="Sharp Sans Medium" pitchFamily="50" charset="-18"/>
              </a:rPr>
              <a:t>Ocena možnosti postavitve SE in proizvodnje</a:t>
            </a:r>
          </a:p>
          <a:p>
            <a:r>
              <a:rPr lang="sl-SI" sz="2639" dirty="0">
                <a:latin typeface="Sharp Sans Medium" pitchFamily="50" charset="-18"/>
                <a:ea typeface="Sharp Sans Medium" pitchFamily="50" charset="-18"/>
                <a:cs typeface="Sharp Sans Medium" pitchFamily="50" charset="-18"/>
              </a:rPr>
              <a:t>Ocena vpliva na strošek stanovalcev</a:t>
            </a:r>
          </a:p>
          <a:p>
            <a:r>
              <a:rPr lang="sl-SI" sz="2639" dirty="0">
                <a:latin typeface="Sharp Sans Medium" pitchFamily="50" charset="-18"/>
                <a:ea typeface="Sharp Sans Medium" pitchFamily="50" charset="-18"/>
                <a:cs typeface="Sharp Sans Medium" pitchFamily="50" charset="-18"/>
              </a:rPr>
              <a:t>Predlog</a:t>
            </a:r>
          </a:p>
          <a:p>
            <a:r>
              <a:rPr lang="sl-SI" sz="2639" dirty="0">
                <a:latin typeface="Sharp Sans Medium" pitchFamily="50" charset="-18"/>
                <a:ea typeface="Sharp Sans Medium" pitchFamily="50" charset="-18"/>
                <a:cs typeface="Sharp Sans Medium" pitchFamily="50" charset="-18"/>
              </a:rPr>
              <a:t>Ogledi in izdelava točnih ponudb</a:t>
            </a:r>
          </a:p>
          <a:p>
            <a:r>
              <a:rPr lang="sl-SI" sz="2639" dirty="0">
                <a:latin typeface="Sharp Sans Medium" pitchFamily="50" charset="-18"/>
                <a:ea typeface="Sharp Sans Medium" pitchFamily="50" charset="-18"/>
                <a:cs typeface="Sharp Sans Medium" pitchFamily="50" charset="-18"/>
              </a:rPr>
              <a:t>Izbor izvajalca</a:t>
            </a:r>
          </a:p>
          <a:p>
            <a:r>
              <a:rPr lang="sl-SI" sz="2639" dirty="0">
                <a:latin typeface="Sharp Sans Medium" pitchFamily="50" charset="-18"/>
                <a:ea typeface="Sharp Sans Medium" pitchFamily="50" charset="-18"/>
                <a:cs typeface="Sharp Sans Medium" pitchFamily="50" charset="-18"/>
              </a:rPr>
              <a:t>Postavitev</a:t>
            </a:r>
          </a:p>
          <a:p>
            <a:r>
              <a:rPr lang="sl-SI" sz="2639" dirty="0">
                <a:latin typeface="Sharp Sans Medium" pitchFamily="50" charset="-18"/>
                <a:ea typeface="Sharp Sans Medium" pitchFamily="50" charset="-18"/>
                <a:cs typeface="Sharp Sans Medium" pitchFamily="50" charset="-18"/>
              </a:rPr>
              <a:t>PMR za razdelitev proizvodnje</a:t>
            </a:r>
          </a:p>
          <a:p>
            <a:r>
              <a:rPr lang="sl-SI" sz="2639" dirty="0">
                <a:latin typeface="Sharp Sans Medium" pitchFamily="50" charset="-18"/>
                <a:ea typeface="Sharp Sans Medium" pitchFamily="50" charset="-18"/>
                <a:cs typeface="Sharp Sans Medium" pitchFamily="50" charset="-18"/>
              </a:rPr>
              <a:t>Priklop</a:t>
            </a:r>
          </a:p>
          <a:p>
            <a:endParaRPr lang="sl-SI" sz="2639" dirty="0">
              <a:latin typeface="Sharp Sans Medium" pitchFamily="50" charset="-18"/>
              <a:ea typeface="Sharp Sans Medium" pitchFamily="50" charset="-18"/>
              <a:cs typeface="Sharp Sans Medium" pitchFamily="50" charset="-18"/>
            </a:endParaRPr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A1A06A21-A201-4BE2-BCB7-FB8244C4EAD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91485" y="1202266"/>
            <a:ext cx="17307204" cy="593667"/>
          </a:xfrm>
        </p:spPr>
        <p:txBody>
          <a:bodyPr/>
          <a:lstStyle/>
          <a:p>
            <a:r>
              <a:rPr lang="sl-SI" sz="5937" dirty="0">
                <a:latin typeface="Sharp Sans" pitchFamily="50" charset="-18"/>
                <a:ea typeface="Sharp Sans" pitchFamily="50" charset="-18"/>
                <a:cs typeface="Sharp Sans" pitchFamily="50" charset="-18"/>
              </a:rPr>
              <a:t>1 elektrarna, več uporabnikov</a:t>
            </a:r>
            <a:endParaRPr lang="de-DE" sz="5937" dirty="0">
              <a:latin typeface="Sharp Sans" pitchFamily="50" charset="-18"/>
              <a:ea typeface="Sharp Sans" pitchFamily="50" charset="-18"/>
              <a:cs typeface="Sharp Sans" pitchFamily="50" charset="-18"/>
            </a:endParaRP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AA103B9F-B561-4FE5-844E-31851EB8DE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99746" y="2578218"/>
            <a:ext cx="18314617" cy="593667"/>
          </a:xfrm>
        </p:spPr>
        <p:txBody>
          <a:bodyPr/>
          <a:lstStyle/>
          <a:p>
            <a:r>
              <a:rPr lang="sl-SI" dirty="0">
                <a:latin typeface="Sharp Sans" pitchFamily="50" charset="-18"/>
                <a:ea typeface="Sharp Sans" pitchFamily="50" charset="-18"/>
                <a:cs typeface="Sharp Sans" pitchFamily="50" charset="-18"/>
              </a:rPr>
              <a:t>Proces postavitve</a:t>
            </a:r>
            <a:endParaRPr lang="de-DE" dirty="0">
              <a:latin typeface="Sharp Sans" pitchFamily="50" charset="-18"/>
              <a:ea typeface="Sharp Sans" pitchFamily="50" charset="-18"/>
              <a:cs typeface="Sharp Sans" pitchFamily="50" charset="-18"/>
            </a:endParaRP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029E5D75-20C4-4EA1-B1B1-CB75DB3B1318}"/>
              </a:ext>
            </a:extLst>
          </p:cNvPr>
          <p:cNvSpPr/>
          <p:nvPr/>
        </p:nvSpPr>
        <p:spPr>
          <a:xfrm>
            <a:off x="1485" y="727777"/>
            <a:ext cx="691031" cy="1115228"/>
          </a:xfrm>
          <a:prstGeom prst="rect">
            <a:avLst/>
          </a:prstGeom>
          <a:solidFill>
            <a:srgbClr val="9DFD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67"/>
          </a:p>
        </p:txBody>
      </p:sp>
      <p:pic>
        <p:nvPicPr>
          <p:cNvPr id="5" name="Picture 2" descr="solar panel&quot; Icon - Download for free – Iconduck">
            <a:extLst>
              <a:ext uri="{FF2B5EF4-FFF2-40B4-BE49-F238E27FC236}">
                <a16:creationId xmlns:a16="http://schemas.microsoft.com/office/drawing/2014/main" id="{8F0D64C8-A2C8-10A1-8ED9-14460B3A3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12"/>
          <a:stretch/>
        </p:blipFill>
        <p:spPr bwMode="auto">
          <a:xfrm>
            <a:off x="10591412" y="1976077"/>
            <a:ext cx="8961293" cy="643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oliennummernplatzhalter 9">
            <a:extLst>
              <a:ext uri="{FF2B5EF4-FFF2-40B4-BE49-F238E27FC236}">
                <a16:creationId xmlns:a16="http://schemas.microsoft.com/office/drawing/2014/main" id="{EF38356D-82D4-9E44-275D-2DAB98FF0457}"/>
              </a:ext>
            </a:extLst>
          </p:cNvPr>
          <p:cNvSpPr>
            <a:spLocks noGrp="1" noChangeAspect="1"/>
          </p:cNvSpPr>
          <p:nvPr>
            <p:ph type="sldNum" sz="quarter" idx="4"/>
          </p:nvPr>
        </p:nvSpPr>
        <p:spPr bwMode="gray">
          <a:xfrm>
            <a:off x="18678608" y="10482092"/>
            <a:ext cx="535754" cy="827258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979" b="1">
                <a:solidFill>
                  <a:schemeClr val="bg1"/>
                </a:solidFill>
              </a:defRPr>
            </a:lvl1pPr>
          </a:lstStyle>
          <a:p>
            <a:fld id="{A0C8C1D0-122A-48EE-945E-2DC686E8D7B2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3" name="x_Picture 2" descr="A white and black device&#10;&#10;Description automatically generated with medium confidence">
            <a:extLst>
              <a:ext uri="{FF2B5EF4-FFF2-40B4-BE49-F238E27FC236}">
                <a16:creationId xmlns:a16="http://schemas.microsoft.com/office/drawing/2014/main" id="{3FFA3DB7-88CF-CCE6-8359-9ABF81424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187" y="12888782"/>
            <a:ext cx="226536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Skupina 1">
            <a:extLst>
              <a:ext uri="{FF2B5EF4-FFF2-40B4-BE49-F238E27FC236}">
                <a16:creationId xmlns:a16="http://schemas.microsoft.com/office/drawing/2014/main" id="{BC9D7FDC-C591-EB64-7ADB-605733562FBA}"/>
              </a:ext>
            </a:extLst>
          </p:cNvPr>
          <p:cNvGrpSpPr/>
          <p:nvPr/>
        </p:nvGrpSpPr>
        <p:grpSpPr>
          <a:xfrm>
            <a:off x="13653237" y="521059"/>
            <a:ext cx="5630475" cy="1110778"/>
            <a:chOff x="13653237" y="521059"/>
            <a:chExt cx="5630475" cy="1110778"/>
          </a:xfrm>
        </p:grpSpPr>
        <p:pic>
          <p:nvPicPr>
            <p:cNvPr id="21" name="Graphic 4">
              <a:extLst>
                <a:ext uri="{FF2B5EF4-FFF2-40B4-BE49-F238E27FC236}">
                  <a16:creationId xmlns:a16="http://schemas.microsoft.com/office/drawing/2014/main" id="{2665EEC2-5569-EB0E-9032-6F5BFED3EB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16"/>
            <a:stretch/>
          </p:blipFill>
          <p:spPr>
            <a:xfrm>
              <a:off x="17170400" y="521059"/>
              <a:ext cx="2113312" cy="1110778"/>
            </a:xfrm>
            <a:prstGeom prst="rect">
              <a:avLst/>
            </a:prstGeom>
          </p:spPr>
        </p:pic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C504051D-06F4-D71D-8C9C-5C81F884CA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3237" y="905328"/>
              <a:ext cx="3286023" cy="459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54616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16">
            <a:extLst>
              <a:ext uri="{FF2B5EF4-FFF2-40B4-BE49-F238E27FC236}">
                <a16:creationId xmlns:a16="http://schemas.microsoft.com/office/drawing/2014/main" id="{9C3ACD5A-0461-431A-89CF-DC57C2C797B1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903678" y="3307814"/>
            <a:ext cx="9149165" cy="7088380"/>
          </a:xfrm>
        </p:spPr>
        <p:txBody>
          <a:bodyPr/>
          <a:lstStyle/>
          <a:p>
            <a:r>
              <a:rPr lang="sl-SI" sz="2639" dirty="0">
                <a:latin typeface="Sharp Sans Medium" pitchFamily="50" charset="-18"/>
                <a:ea typeface="Sharp Sans Medium" pitchFamily="50" charset="-18"/>
                <a:cs typeface="Sharp Sans Medium" pitchFamily="50" charset="-18"/>
              </a:rPr>
              <a:t>Premajhna površina strehe</a:t>
            </a:r>
          </a:p>
          <a:p>
            <a:r>
              <a:rPr lang="sl-SI" sz="2639" dirty="0">
                <a:latin typeface="Sharp Sans Medium" pitchFamily="50" charset="-18"/>
                <a:ea typeface="Sharp Sans Medium" pitchFamily="50" charset="-18"/>
                <a:cs typeface="Sharp Sans Medium" pitchFamily="50" charset="-18"/>
              </a:rPr>
              <a:t>Možnost kabelskih povezav</a:t>
            </a:r>
          </a:p>
          <a:p>
            <a:r>
              <a:rPr lang="sl-SI" sz="2639" dirty="0">
                <a:latin typeface="Sharp Sans Medium" pitchFamily="50" charset="-18"/>
                <a:ea typeface="Sharp Sans Medium" pitchFamily="50" charset="-18"/>
                <a:cs typeface="Sharp Sans Medium" pitchFamily="50" charset="-18"/>
              </a:rPr>
              <a:t>Prestara obstoječa napeljava (omarice, kabli, priključki …)</a:t>
            </a:r>
          </a:p>
          <a:p>
            <a:r>
              <a:rPr lang="sl-SI" sz="2639" dirty="0">
                <a:latin typeface="Sharp Sans Medium" pitchFamily="50" charset="-18"/>
                <a:ea typeface="Sharp Sans Medium" pitchFamily="50" charset="-18"/>
                <a:cs typeface="Sharp Sans Medium" pitchFamily="50" charset="-18"/>
              </a:rPr>
              <a:t>Omejitve omrežja</a:t>
            </a:r>
          </a:p>
          <a:p>
            <a:r>
              <a:rPr lang="sl-SI" sz="2639" dirty="0">
                <a:latin typeface="Sharp Sans Medium" pitchFamily="50" charset="-18"/>
                <a:ea typeface="Sharp Sans Medium" pitchFamily="50" charset="-18"/>
                <a:cs typeface="Sharp Sans Medium" pitchFamily="50" charset="-18"/>
              </a:rPr>
              <a:t>In seveda nesoglasje z in med stanovalci</a:t>
            </a:r>
          </a:p>
          <a:p>
            <a:endParaRPr lang="sl-SI" sz="2639" dirty="0">
              <a:latin typeface="Sharp Sans Medium" pitchFamily="50" charset="-18"/>
              <a:ea typeface="Sharp Sans Medium" pitchFamily="50" charset="-18"/>
              <a:cs typeface="Sharp Sans Medium" pitchFamily="50" charset="-18"/>
            </a:endParaRPr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A1A06A21-A201-4BE2-BCB7-FB8244C4EAD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91485" y="1202266"/>
            <a:ext cx="17307204" cy="593667"/>
          </a:xfrm>
        </p:spPr>
        <p:txBody>
          <a:bodyPr/>
          <a:lstStyle/>
          <a:p>
            <a:r>
              <a:rPr lang="sl-SI" sz="5937" dirty="0">
                <a:latin typeface="Sharp Sans" pitchFamily="50" charset="-18"/>
                <a:ea typeface="Sharp Sans" pitchFamily="50" charset="-18"/>
                <a:cs typeface="Sharp Sans" pitchFamily="50" charset="-18"/>
              </a:rPr>
              <a:t>1 elektrarna, več uporabnikov</a:t>
            </a:r>
            <a:endParaRPr lang="de-DE" sz="5937" dirty="0">
              <a:latin typeface="Sharp Sans" pitchFamily="50" charset="-18"/>
              <a:ea typeface="Sharp Sans" pitchFamily="50" charset="-18"/>
              <a:cs typeface="Sharp Sans" pitchFamily="50" charset="-18"/>
            </a:endParaRP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AA103B9F-B561-4FE5-844E-31851EB8DE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99746" y="2578218"/>
            <a:ext cx="18314617" cy="593667"/>
          </a:xfrm>
        </p:spPr>
        <p:txBody>
          <a:bodyPr/>
          <a:lstStyle/>
          <a:p>
            <a:r>
              <a:rPr lang="sl-SI" dirty="0">
                <a:latin typeface="Sharp Sans" pitchFamily="50" charset="-18"/>
                <a:ea typeface="Sharp Sans" pitchFamily="50" charset="-18"/>
                <a:cs typeface="Sharp Sans" pitchFamily="50" charset="-18"/>
              </a:rPr>
              <a:t>Kje se rado zatakne?</a:t>
            </a:r>
            <a:endParaRPr lang="de-DE" dirty="0">
              <a:latin typeface="Sharp Sans" pitchFamily="50" charset="-18"/>
              <a:ea typeface="Sharp Sans" pitchFamily="50" charset="-18"/>
              <a:cs typeface="Sharp Sans" pitchFamily="50" charset="-18"/>
            </a:endParaRP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029E5D75-20C4-4EA1-B1B1-CB75DB3B1318}"/>
              </a:ext>
            </a:extLst>
          </p:cNvPr>
          <p:cNvSpPr/>
          <p:nvPr/>
        </p:nvSpPr>
        <p:spPr>
          <a:xfrm>
            <a:off x="1485" y="727777"/>
            <a:ext cx="691031" cy="1115228"/>
          </a:xfrm>
          <a:prstGeom prst="rect">
            <a:avLst/>
          </a:prstGeom>
          <a:solidFill>
            <a:srgbClr val="9DFD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67"/>
          </a:p>
        </p:txBody>
      </p:sp>
      <p:pic>
        <p:nvPicPr>
          <p:cNvPr id="5" name="Picture 2" descr="solar panel&quot; Icon - Download for free – Iconduck">
            <a:extLst>
              <a:ext uri="{FF2B5EF4-FFF2-40B4-BE49-F238E27FC236}">
                <a16:creationId xmlns:a16="http://schemas.microsoft.com/office/drawing/2014/main" id="{8F0D64C8-A2C8-10A1-8ED9-14460B3A3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12"/>
          <a:stretch/>
        </p:blipFill>
        <p:spPr bwMode="auto">
          <a:xfrm>
            <a:off x="10591412" y="1976077"/>
            <a:ext cx="8961293" cy="643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oliennummernplatzhalter 9">
            <a:extLst>
              <a:ext uri="{FF2B5EF4-FFF2-40B4-BE49-F238E27FC236}">
                <a16:creationId xmlns:a16="http://schemas.microsoft.com/office/drawing/2014/main" id="{EF38356D-82D4-9E44-275D-2DAB98FF0457}"/>
              </a:ext>
            </a:extLst>
          </p:cNvPr>
          <p:cNvSpPr>
            <a:spLocks noGrp="1" noChangeAspect="1"/>
          </p:cNvSpPr>
          <p:nvPr>
            <p:ph type="sldNum" sz="quarter" idx="4"/>
          </p:nvPr>
        </p:nvSpPr>
        <p:spPr bwMode="gray">
          <a:xfrm>
            <a:off x="18678608" y="10482092"/>
            <a:ext cx="535754" cy="827258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979" b="1">
                <a:solidFill>
                  <a:schemeClr val="bg1"/>
                </a:solidFill>
              </a:defRPr>
            </a:lvl1pPr>
          </a:lstStyle>
          <a:p>
            <a:fld id="{A0C8C1D0-122A-48EE-945E-2DC686E8D7B2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3" name="x_Picture 2" descr="A white and black device&#10;&#10;Description automatically generated with medium confidence">
            <a:extLst>
              <a:ext uri="{FF2B5EF4-FFF2-40B4-BE49-F238E27FC236}">
                <a16:creationId xmlns:a16="http://schemas.microsoft.com/office/drawing/2014/main" id="{3FFA3DB7-88CF-CCE6-8359-9ABF81424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187" y="12888782"/>
            <a:ext cx="226536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Skupina 1">
            <a:extLst>
              <a:ext uri="{FF2B5EF4-FFF2-40B4-BE49-F238E27FC236}">
                <a16:creationId xmlns:a16="http://schemas.microsoft.com/office/drawing/2014/main" id="{BC9D7FDC-C591-EB64-7ADB-605733562FBA}"/>
              </a:ext>
            </a:extLst>
          </p:cNvPr>
          <p:cNvGrpSpPr/>
          <p:nvPr/>
        </p:nvGrpSpPr>
        <p:grpSpPr>
          <a:xfrm>
            <a:off x="13653237" y="521059"/>
            <a:ext cx="5630475" cy="1110778"/>
            <a:chOff x="13653237" y="521059"/>
            <a:chExt cx="5630475" cy="1110778"/>
          </a:xfrm>
        </p:grpSpPr>
        <p:pic>
          <p:nvPicPr>
            <p:cNvPr id="21" name="Graphic 4">
              <a:extLst>
                <a:ext uri="{FF2B5EF4-FFF2-40B4-BE49-F238E27FC236}">
                  <a16:creationId xmlns:a16="http://schemas.microsoft.com/office/drawing/2014/main" id="{2665EEC2-5569-EB0E-9032-6F5BFED3EB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16"/>
            <a:stretch/>
          </p:blipFill>
          <p:spPr>
            <a:xfrm>
              <a:off x="17170400" y="521059"/>
              <a:ext cx="2113312" cy="1110778"/>
            </a:xfrm>
            <a:prstGeom prst="rect">
              <a:avLst/>
            </a:prstGeom>
          </p:spPr>
        </p:pic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C504051D-06F4-D71D-8C9C-5C81F884CA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3237" y="905328"/>
              <a:ext cx="3286023" cy="459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" name="Raven povezovalnik 5">
            <a:extLst>
              <a:ext uri="{FF2B5EF4-FFF2-40B4-BE49-F238E27FC236}">
                <a16:creationId xmlns:a16="http://schemas.microsoft.com/office/drawing/2014/main" id="{190D9E9F-7FB5-66CF-58E8-8F73DF7F2259}"/>
              </a:ext>
            </a:extLst>
          </p:cNvPr>
          <p:cNvCxnSpPr>
            <a:cxnSpLocks/>
          </p:cNvCxnSpPr>
          <p:nvPr/>
        </p:nvCxnSpPr>
        <p:spPr>
          <a:xfrm flipV="1">
            <a:off x="9514277" y="1976077"/>
            <a:ext cx="9769435" cy="7716563"/>
          </a:xfrm>
          <a:prstGeom prst="line">
            <a:avLst/>
          </a:prstGeom>
          <a:ln w="152400" cap="rnd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id="{A6910AF5-EE02-AD36-845D-4D02335A8CD0}"/>
              </a:ext>
            </a:extLst>
          </p:cNvPr>
          <p:cNvCxnSpPr>
            <a:cxnSpLocks/>
            <a:stCxn id="16" idx="0"/>
          </p:cNvCxnSpPr>
          <p:nvPr/>
        </p:nvCxnSpPr>
        <p:spPr>
          <a:xfrm>
            <a:off x="10057055" y="2578218"/>
            <a:ext cx="8962465" cy="7114422"/>
          </a:xfrm>
          <a:prstGeom prst="line">
            <a:avLst/>
          </a:prstGeom>
          <a:ln w="152400" cap="rnd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6094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16">
            <a:extLst>
              <a:ext uri="{FF2B5EF4-FFF2-40B4-BE49-F238E27FC236}">
                <a16:creationId xmlns:a16="http://schemas.microsoft.com/office/drawing/2014/main" id="{9C3ACD5A-0461-431A-89CF-DC57C2C797B1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903678" y="3307814"/>
            <a:ext cx="9149165" cy="7088380"/>
          </a:xfrm>
        </p:spPr>
        <p:txBody>
          <a:bodyPr/>
          <a:lstStyle/>
          <a:p>
            <a:r>
              <a:rPr lang="sl-SI" sz="2639" dirty="0">
                <a:latin typeface="Sharp Sans Medium" pitchFamily="50" charset="-18"/>
                <a:ea typeface="Sharp Sans Medium" pitchFamily="50" charset="-18"/>
                <a:cs typeface="Sharp Sans Medium" pitchFamily="50" charset="-18"/>
              </a:rPr>
              <a:t>Realnost: zahtev za polnjenje EV je vse več</a:t>
            </a:r>
          </a:p>
          <a:p>
            <a:r>
              <a:rPr lang="sl-SI" sz="2639" dirty="0">
                <a:latin typeface="Sharp Sans Medium" pitchFamily="50" charset="-18"/>
                <a:ea typeface="Sharp Sans Medium" pitchFamily="50" charset="-18"/>
                <a:cs typeface="Sharp Sans Medium" pitchFamily="50" charset="-18"/>
              </a:rPr>
              <a:t>Stihijska vgradnja polnilnic bolj ali manj dvomljivega porekla in kvalitete</a:t>
            </a:r>
          </a:p>
          <a:p>
            <a:r>
              <a:rPr lang="sl-SI" sz="2639" dirty="0">
                <a:latin typeface="Sharp Sans Medium" pitchFamily="50" charset="-18"/>
                <a:ea typeface="Sharp Sans Medium" pitchFamily="50" charset="-18"/>
                <a:cs typeface="Sharp Sans Medium" pitchFamily="50" charset="-18"/>
              </a:rPr>
              <a:t>Pretirani posegi v napeljave ali konstrukcijo objekta</a:t>
            </a:r>
          </a:p>
          <a:p>
            <a:r>
              <a:rPr lang="sl-SI" sz="2639" dirty="0">
                <a:latin typeface="Sharp Sans Medium" pitchFamily="50" charset="-18"/>
                <a:ea typeface="Sharp Sans Medium" pitchFamily="50" charset="-18"/>
                <a:cs typeface="Sharp Sans Medium" pitchFamily="50" charset="-18"/>
              </a:rPr>
              <a:t>Strokovnost izgradnje in vgradnje?</a:t>
            </a:r>
          </a:p>
          <a:p>
            <a:endParaRPr lang="sl-SI" sz="2639" dirty="0">
              <a:latin typeface="Sharp Sans Medium" pitchFamily="50" charset="-18"/>
              <a:ea typeface="Sharp Sans Medium" pitchFamily="50" charset="-18"/>
              <a:cs typeface="Sharp Sans Medium" pitchFamily="50" charset="-18"/>
            </a:endParaRPr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A1A06A21-A201-4BE2-BCB7-FB8244C4EAD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91485" y="1202266"/>
            <a:ext cx="17307204" cy="593667"/>
          </a:xfrm>
        </p:spPr>
        <p:txBody>
          <a:bodyPr/>
          <a:lstStyle/>
          <a:p>
            <a:r>
              <a:rPr lang="sl-SI" sz="5937" dirty="0">
                <a:latin typeface="Sharp Sans" pitchFamily="50" charset="-18"/>
                <a:ea typeface="Sharp Sans" pitchFamily="50" charset="-18"/>
                <a:cs typeface="Sharp Sans" pitchFamily="50" charset="-18"/>
              </a:rPr>
              <a:t>Polnjenje EV</a:t>
            </a:r>
            <a:endParaRPr lang="de-DE" sz="5937" dirty="0">
              <a:latin typeface="Sharp Sans" pitchFamily="50" charset="-18"/>
              <a:ea typeface="Sharp Sans" pitchFamily="50" charset="-18"/>
              <a:cs typeface="Sharp Sans" pitchFamily="50" charset="-18"/>
            </a:endParaRP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AA103B9F-B561-4FE5-844E-31851EB8DE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99746" y="2578218"/>
            <a:ext cx="18314617" cy="593667"/>
          </a:xfrm>
        </p:spPr>
        <p:txBody>
          <a:bodyPr/>
          <a:lstStyle/>
          <a:p>
            <a:r>
              <a:rPr lang="sl-SI" dirty="0">
                <a:latin typeface="Sharp Sans" pitchFamily="50" charset="-18"/>
                <a:ea typeface="Sharp Sans" pitchFamily="50" charset="-18"/>
                <a:cs typeface="Sharp Sans" pitchFamily="50" charset="-18"/>
              </a:rPr>
              <a:t>Vsak po svoje ali skupna rešitev?</a:t>
            </a:r>
            <a:endParaRPr lang="de-DE" dirty="0">
              <a:latin typeface="Sharp Sans" pitchFamily="50" charset="-18"/>
              <a:ea typeface="Sharp Sans" pitchFamily="50" charset="-18"/>
              <a:cs typeface="Sharp Sans" pitchFamily="50" charset="-18"/>
            </a:endParaRP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029E5D75-20C4-4EA1-B1B1-CB75DB3B1318}"/>
              </a:ext>
            </a:extLst>
          </p:cNvPr>
          <p:cNvSpPr/>
          <p:nvPr/>
        </p:nvSpPr>
        <p:spPr>
          <a:xfrm>
            <a:off x="1485" y="727777"/>
            <a:ext cx="691031" cy="1115228"/>
          </a:xfrm>
          <a:prstGeom prst="rect">
            <a:avLst/>
          </a:prstGeom>
          <a:solidFill>
            <a:srgbClr val="9DFD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67"/>
          </a:p>
        </p:txBody>
      </p:sp>
      <p:sp>
        <p:nvSpPr>
          <p:cNvPr id="23" name="Foliennummernplatzhalter 9">
            <a:extLst>
              <a:ext uri="{FF2B5EF4-FFF2-40B4-BE49-F238E27FC236}">
                <a16:creationId xmlns:a16="http://schemas.microsoft.com/office/drawing/2014/main" id="{EF38356D-82D4-9E44-275D-2DAB98FF0457}"/>
              </a:ext>
            </a:extLst>
          </p:cNvPr>
          <p:cNvSpPr>
            <a:spLocks noGrp="1" noChangeAspect="1"/>
          </p:cNvSpPr>
          <p:nvPr>
            <p:ph type="sldNum" sz="quarter" idx="4"/>
          </p:nvPr>
        </p:nvSpPr>
        <p:spPr bwMode="gray">
          <a:xfrm>
            <a:off x="18678608" y="10482092"/>
            <a:ext cx="535754" cy="827258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979" b="1">
                <a:solidFill>
                  <a:schemeClr val="bg1"/>
                </a:solidFill>
              </a:defRPr>
            </a:lvl1pPr>
          </a:lstStyle>
          <a:p>
            <a:fld id="{A0C8C1D0-122A-48EE-945E-2DC686E8D7B2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3" name="x_Picture 2" descr="A white and black device&#10;&#10;Description automatically generated with medium confidence">
            <a:extLst>
              <a:ext uri="{FF2B5EF4-FFF2-40B4-BE49-F238E27FC236}">
                <a16:creationId xmlns:a16="http://schemas.microsoft.com/office/drawing/2014/main" id="{3FFA3DB7-88CF-CCE6-8359-9ABF81424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187" y="12888782"/>
            <a:ext cx="226536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Skupina 1">
            <a:extLst>
              <a:ext uri="{FF2B5EF4-FFF2-40B4-BE49-F238E27FC236}">
                <a16:creationId xmlns:a16="http://schemas.microsoft.com/office/drawing/2014/main" id="{BC9D7FDC-C591-EB64-7ADB-605733562FBA}"/>
              </a:ext>
            </a:extLst>
          </p:cNvPr>
          <p:cNvGrpSpPr/>
          <p:nvPr/>
        </p:nvGrpSpPr>
        <p:grpSpPr>
          <a:xfrm>
            <a:off x="13653237" y="521059"/>
            <a:ext cx="5630475" cy="1110778"/>
            <a:chOff x="13653237" y="521059"/>
            <a:chExt cx="5630475" cy="1110778"/>
          </a:xfrm>
        </p:grpSpPr>
        <p:pic>
          <p:nvPicPr>
            <p:cNvPr id="21" name="Graphic 4">
              <a:extLst>
                <a:ext uri="{FF2B5EF4-FFF2-40B4-BE49-F238E27FC236}">
                  <a16:creationId xmlns:a16="http://schemas.microsoft.com/office/drawing/2014/main" id="{2665EEC2-5569-EB0E-9032-6F5BFED3EB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16"/>
            <a:stretch/>
          </p:blipFill>
          <p:spPr>
            <a:xfrm>
              <a:off x="17170400" y="521059"/>
              <a:ext cx="2113312" cy="1110778"/>
            </a:xfrm>
            <a:prstGeom prst="rect">
              <a:avLst/>
            </a:prstGeom>
          </p:spPr>
        </p:pic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C504051D-06F4-D71D-8C9C-5C81F884CA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3237" y="905328"/>
              <a:ext cx="3286023" cy="459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22" descr="Simple House Icon - House Outline Clipart - (762x640) Png Clipart Download">
            <a:extLst>
              <a:ext uri="{FF2B5EF4-FFF2-40B4-BE49-F238E27FC236}">
                <a16:creationId xmlns:a16="http://schemas.microsoft.com/office/drawing/2014/main" id="{2936A601-F60C-2626-5469-8A3181699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584" y="5654675"/>
            <a:ext cx="4886622" cy="410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15,801 Electric Vehicle Charging Station Icon Images, Stock Photos &amp;  Vectors | Shutterstock">
            <a:extLst>
              <a:ext uri="{FF2B5EF4-FFF2-40B4-BE49-F238E27FC236}">
                <a16:creationId xmlns:a16="http://schemas.microsoft.com/office/drawing/2014/main" id="{72062A15-63FD-8846-67DD-C46D986F45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" t="2563" r="6066" b="11581"/>
          <a:stretch/>
        </p:blipFill>
        <p:spPr bwMode="auto">
          <a:xfrm>
            <a:off x="12016010" y="7936209"/>
            <a:ext cx="1418235" cy="147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Wire Icons - Download Free Vector Icons | Noun Project">
            <a:extLst>
              <a:ext uri="{FF2B5EF4-FFF2-40B4-BE49-F238E27FC236}">
                <a16:creationId xmlns:a16="http://schemas.microsoft.com/office/drawing/2014/main" id="{4338E4B0-718C-E670-9D79-85116C786B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5" b="27621"/>
          <a:stretch/>
        </p:blipFill>
        <p:spPr bwMode="auto">
          <a:xfrm>
            <a:off x="14368665" y="8496959"/>
            <a:ext cx="1621950" cy="51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lectric car - Free transport icons">
            <a:extLst>
              <a:ext uri="{FF2B5EF4-FFF2-40B4-BE49-F238E27FC236}">
                <a16:creationId xmlns:a16="http://schemas.microsoft.com/office/drawing/2014/main" id="{1BA1961D-E427-BA4B-964D-B1DD90432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3405" y="7092538"/>
            <a:ext cx="2385203" cy="238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4333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16">
            <a:extLst>
              <a:ext uri="{FF2B5EF4-FFF2-40B4-BE49-F238E27FC236}">
                <a16:creationId xmlns:a16="http://schemas.microsoft.com/office/drawing/2014/main" id="{9C3ACD5A-0461-431A-89CF-DC57C2C797B1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903678" y="3307814"/>
            <a:ext cx="9149165" cy="7088380"/>
          </a:xfrm>
        </p:spPr>
        <p:txBody>
          <a:bodyPr/>
          <a:lstStyle/>
          <a:p>
            <a:r>
              <a:rPr lang="sl-SI" sz="2639" dirty="0">
                <a:latin typeface="Sharp Sans Medium" pitchFamily="50" charset="-18"/>
                <a:ea typeface="Sharp Sans Medium" pitchFamily="50" charset="-18"/>
                <a:cs typeface="Sharp Sans Medium" pitchFamily="50" charset="-18"/>
              </a:rPr>
              <a:t>Enoten sistem</a:t>
            </a:r>
          </a:p>
          <a:p>
            <a:r>
              <a:rPr lang="sl-SI" sz="2639" dirty="0">
                <a:latin typeface="Sharp Sans Medium" pitchFamily="50" charset="-18"/>
                <a:ea typeface="Sharp Sans Medium" pitchFamily="50" charset="-18"/>
                <a:cs typeface="Sharp Sans Medium" pitchFamily="50" charset="-18"/>
              </a:rPr>
              <a:t>En električni priključek</a:t>
            </a:r>
          </a:p>
          <a:p>
            <a:r>
              <a:rPr lang="sl-SI" sz="2639" dirty="0">
                <a:latin typeface="Sharp Sans Medium" pitchFamily="50" charset="-18"/>
                <a:ea typeface="Sharp Sans Medium" pitchFamily="50" charset="-18"/>
                <a:cs typeface="Sharp Sans Medium" pitchFamily="50" charset="-18"/>
              </a:rPr>
              <a:t>Ena glavna veja napeljave</a:t>
            </a:r>
          </a:p>
          <a:p>
            <a:r>
              <a:rPr lang="sl-SI" sz="2639" dirty="0">
                <a:latin typeface="Sharp Sans Medium" pitchFamily="50" charset="-18"/>
                <a:ea typeface="Sharp Sans Medium" pitchFamily="50" charset="-18"/>
                <a:cs typeface="Sharp Sans Medium" pitchFamily="50" charset="-18"/>
              </a:rPr>
              <a:t>Ločena nabava in vgradnja polnilnic, a po skupnem standardu</a:t>
            </a:r>
          </a:p>
          <a:p>
            <a:r>
              <a:rPr lang="sl-SI" sz="2639" dirty="0">
                <a:latin typeface="Sharp Sans Medium" pitchFamily="50" charset="-18"/>
                <a:ea typeface="Sharp Sans Medium" pitchFamily="50" charset="-18"/>
                <a:cs typeface="Sharp Sans Medium" pitchFamily="50" charset="-18"/>
              </a:rPr>
              <a:t>Zaledni sistem beleži polnjenja in stroške</a:t>
            </a:r>
          </a:p>
          <a:p>
            <a:r>
              <a:rPr lang="sl-SI" sz="2639" dirty="0">
                <a:latin typeface="Sharp Sans Medium" pitchFamily="50" charset="-18"/>
                <a:ea typeface="Sharp Sans Medium" pitchFamily="50" charset="-18"/>
                <a:cs typeface="Sharp Sans Medium" pitchFamily="50" charset="-18"/>
              </a:rPr>
              <a:t>Zaračunavanje preko upravnika</a:t>
            </a:r>
          </a:p>
          <a:p>
            <a:r>
              <a:rPr lang="sl-SI" sz="2639" dirty="0">
                <a:latin typeface="Sharp Sans Medium" pitchFamily="50" charset="-18"/>
                <a:ea typeface="Sharp Sans Medium" pitchFamily="50" charset="-18"/>
                <a:cs typeface="Sharp Sans Medium" pitchFamily="50" charset="-18"/>
              </a:rPr>
              <a:t>Možnost (pol)javnega polnjenja</a:t>
            </a:r>
          </a:p>
          <a:p>
            <a:endParaRPr lang="sl-SI" sz="2639" dirty="0">
              <a:latin typeface="Sharp Sans Medium" pitchFamily="50" charset="-18"/>
              <a:ea typeface="Sharp Sans Medium" pitchFamily="50" charset="-18"/>
              <a:cs typeface="Sharp Sans Medium" pitchFamily="50" charset="-18"/>
            </a:endParaRPr>
          </a:p>
          <a:p>
            <a:endParaRPr lang="sl-SI" sz="2639" dirty="0">
              <a:latin typeface="Sharp Sans Medium" pitchFamily="50" charset="-18"/>
              <a:ea typeface="Sharp Sans Medium" pitchFamily="50" charset="-18"/>
              <a:cs typeface="Sharp Sans Medium" pitchFamily="50" charset="-18"/>
            </a:endParaRPr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A1A06A21-A201-4BE2-BCB7-FB8244C4EAD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91485" y="1202266"/>
            <a:ext cx="17307204" cy="593667"/>
          </a:xfrm>
        </p:spPr>
        <p:txBody>
          <a:bodyPr/>
          <a:lstStyle/>
          <a:p>
            <a:r>
              <a:rPr lang="sl-SI" sz="5937" dirty="0">
                <a:latin typeface="Sharp Sans" pitchFamily="50" charset="-18"/>
                <a:ea typeface="Sharp Sans" pitchFamily="50" charset="-18"/>
                <a:cs typeface="Sharp Sans" pitchFamily="50" charset="-18"/>
              </a:rPr>
              <a:t>Polnjenje EV</a:t>
            </a:r>
            <a:endParaRPr lang="de-DE" sz="5937" dirty="0">
              <a:latin typeface="Sharp Sans" pitchFamily="50" charset="-18"/>
              <a:ea typeface="Sharp Sans" pitchFamily="50" charset="-18"/>
              <a:cs typeface="Sharp Sans" pitchFamily="50" charset="-18"/>
            </a:endParaRP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AA103B9F-B561-4FE5-844E-31851EB8DE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99746" y="2578218"/>
            <a:ext cx="18314617" cy="593667"/>
          </a:xfrm>
        </p:spPr>
        <p:txBody>
          <a:bodyPr/>
          <a:lstStyle/>
          <a:p>
            <a:r>
              <a:rPr lang="sl-SI" dirty="0">
                <a:latin typeface="Sharp Sans" pitchFamily="50" charset="-18"/>
                <a:ea typeface="Sharp Sans" pitchFamily="50" charset="-18"/>
                <a:cs typeface="Sharp Sans" pitchFamily="50" charset="-18"/>
              </a:rPr>
              <a:t>Rešitev: skupni sistem</a:t>
            </a:r>
            <a:endParaRPr lang="de-DE" dirty="0">
              <a:latin typeface="Sharp Sans" pitchFamily="50" charset="-18"/>
              <a:ea typeface="Sharp Sans" pitchFamily="50" charset="-18"/>
              <a:cs typeface="Sharp Sans" pitchFamily="50" charset="-18"/>
            </a:endParaRP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029E5D75-20C4-4EA1-B1B1-CB75DB3B1318}"/>
              </a:ext>
            </a:extLst>
          </p:cNvPr>
          <p:cNvSpPr/>
          <p:nvPr/>
        </p:nvSpPr>
        <p:spPr>
          <a:xfrm>
            <a:off x="1485" y="727777"/>
            <a:ext cx="691031" cy="1115228"/>
          </a:xfrm>
          <a:prstGeom prst="rect">
            <a:avLst/>
          </a:prstGeom>
          <a:solidFill>
            <a:srgbClr val="9DFD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67"/>
          </a:p>
        </p:txBody>
      </p:sp>
      <p:sp>
        <p:nvSpPr>
          <p:cNvPr id="23" name="Foliennummernplatzhalter 9">
            <a:extLst>
              <a:ext uri="{FF2B5EF4-FFF2-40B4-BE49-F238E27FC236}">
                <a16:creationId xmlns:a16="http://schemas.microsoft.com/office/drawing/2014/main" id="{EF38356D-82D4-9E44-275D-2DAB98FF0457}"/>
              </a:ext>
            </a:extLst>
          </p:cNvPr>
          <p:cNvSpPr>
            <a:spLocks noGrp="1" noChangeAspect="1"/>
          </p:cNvSpPr>
          <p:nvPr>
            <p:ph type="sldNum" sz="quarter" idx="4"/>
          </p:nvPr>
        </p:nvSpPr>
        <p:spPr bwMode="gray">
          <a:xfrm>
            <a:off x="18678608" y="10482092"/>
            <a:ext cx="535754" cy="827258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979" b="1">
                <a:solidFill>
                  <a:schemeClr val="bg1"/>
                </a:solidFill>
              </a:defRPr>
            </a:lvl1pPr>
          </a:lstStyle>
          <a:p>
            <a:fld id="{A0C8C1D0-122A-48EE-945E-2DC686E8D7B2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3" name="x_Picture 2" descr="A white and black device&#10;&#10;Description automatically generated with medium confidence">
            <a:extLst>
              <a:ext uri="{FF2B5EF4-FFF2-40B4-BE49-F238E27FC236}">
                <a16:creationId xmlns:a16="http://schemas.microsoft.com/office/drawing/2014/main" id="{3FFA3DB7-88CF-CCE6-8359-9ABF81424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187" y="12888782"/>
            <a:ext cx="226536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Skupina 1">
            <a:extLst>
              <a:ext uri="{FF2B5EF4-FFF2-40B4-BE49-F238E27FC236}">
                <a16:creationId xmlns:a16="http://schemas.microsoft.com/office/drawing/2014/main" id="{BC9D7FDC-C591-EB64-7ADB-605733562FBA}"/>
              </a:ext>
            </a:extLst>
          </p:cNvPr>
          <p:cNvGrpSpPr/>
          <p:nvPr/>
        </p:nvGrpSpPr>
        <p:grpSpPr>
          <a:xfrm>
            <a:off x="13653237" y="521059"/>
            <a:ext cx="5630475" cy="1110778"/>
            <a:chOff x="13653237" y="521059"/>
            <a:chExt cx="5630475" cy="1110778"/>
          </a:xfrm>
        </p:grpSpPr>
        <p:pic>
          <p:nvPicPr>
            <p:cNvPr id="21" name="Graphic 4">
              <a:extLst>
                <a:ext uri="{FF2B5EF4-FFF2-40B4-BE49-F238E27FC236}">
                  <a16:creationId xmlns:a16="http://schemas.microsoft.com/office/drawing/2014/main" id="{2665EEC2-5569-EB0E-9032-6F5BFED3EB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16"/>
            <a:stretch/>
          </p:blipFill>
          <p:spPr>
            <a:xfrm>
              <a:off x="17170400" y="521059"/>
              <a:ext cx="2113312" cy="1110778"/>
            </a:xfrm>
            <a:prstGeom prst="rect">
              <a:avLst/>
            </a:prstGeom>
          </p:spPr>
        </p:pic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C504051D-06F4-D71D-8C9C-5C81F884CA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3237" y="905328"/>
              <a:ext cx="3286023" cy="459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22" descr="Simple House Icon - House Outline Clipart - (762x640) Png Clipart Download">
            <a:extLst>
              <a:ext uri="{FF2B5EF4-FFF2-40B4-BE49-F238E27FC236}">
                <a16:creationId xmlns:a16="http://schemas.microsoft.com/office/drawing/2014/main" id="{2936A601-F60C-2626-5469-8A3181699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087" y="913156"/>
            <a:ext cx="10780256" cy="906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15,801 Electric Vehicle Charging Station Icon Images, Stock Photos &amp;  Vectors | Shutterstock">
            <a:extLst>
              <a:ext uri="{FF2B5EF4-FFF2-40B4-BE49-F238E27FC236}">
                <a16:creationId xmlns:a16="http://schemas.microsoft.com/office/drawing/2014/main" id="{72062A15-63FD-8846-67DD-C46D986F45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" t="2563" r="6066" b="11581"/>
          <a:stretch/>
        </p:blipFill>
        <p:spPr bwMode="auto">
          <a:xfrm>
            <a:off x="11855991" y="7802357"/>
            <a:ext cx="1418235" cy="147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15,801 Electric Vehicle Charging Station Icon Images, Stock Photos &amp;  Vectors | Shutterstock">
            <a:extLst>
              <a:ext uri="{FF2B5EF4-FFF2-40B4-BE49-F238E27FC236}">
                <a16:creationId xmlns:a16="http://schemas.microsoft.com/office/drawing/2014/main" id="{8F9461FF-1BE5-A02E-32BB-E50DF2BCFF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" t="2563" r="6066" b="11581"/>
          <a:stretch/>
        </p:blipFill>
        <p:spPr bwMode="auto">
          <a:xfrm>
            <a:off x="13391088" y="7779686"/>
            <a:ext cx="1418235" cy="147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15,801 Electric Vehicle Charging Station Icon Images, Stock Photos &amp;  Vectors | Shutterstock">
            <a:extLst>
              <a:ext uri="{FF2B5EF4-FFF2-40B4-BE49-F238E27FC236}">
                <a16:creationId xmlns:a16="http://schemas.microsoft.com/office/drawing/2014/main" id="{A4850602-1308-5F17-4E4F-4152582A96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" t="2563" r="6066" b="11581"/>
          <a:stretch/>
        </p:blipFill>
        <p:spPr bwMode="auto">
          <a:xfrm>
            <a:off x="14926185" y="7757015"/>
            <a:ext cx="1418235" cy="147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15,801 Electric Vehicle Charging Station Icon Images, Stock Photos &amp;  Vectors | Shutterstock">
            <a:extLst>
              <a:ext uri="{FF2B5EF4-FFF2-40B4-BE49-F238E27FC236}">
                <a16:creationId xmlns:a16="http://schemas.microsoft.com/office/drawing/2014/main" id="{A9D923DC-E8E2-DEF0-E002-9B96E4F1C9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" t="2563" r="6066" b="11581"/>
          <a:stretch/>
        </p:blipFill>
        <p:spPr bwMode="auto">
          <a:xfrm>
            <a:off x="16461282" y="7734344"/>
            <a:ext cx="1418235" cy="147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aven povezovalnik 11">
            <a:extLst>
              <a:ext uri="{FF2B5EF4-FFF2-40B4-BE49-F238E27FC236}">
                <a16:creationId xmlns:a16="http://schemas.microsoft.com/office/drawing/2014/main" id="{07689A51-2F51-AF0F-8BA6-83ADDEF6453A}"/>
              </a:ext>
            </a:extLst>
          </p:cNvPr>
          <p:cNvCxnSpPr/>
          <p:nvPr/>
        </p:nvCxnSpPr>
        <p:spPr>
          <a:xfrm flipH="1">
            <a:off x="12390120" y="7284720"/>
            <a:ext cx="4549140" cy="0"/>
          </a:xfrm>
          <a:prstGeom prst="line">
            <a:avLst/>
          </a:prstGeom>
          <a:ln w="76200" cap="rnd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ovezovalnik 13">
            <a:extLst>
              <a:ext uri="{FF2B5EF4-FFF2-40B4-BE49-F238E27FC236}">
                <a16:creationId xmlns:a16="http://schemas.microsoft.com/office/drawing/2014/main" id="{4EEAD781-2661-EEFE-13C5-072AFA7B5CD3}"/>
              </a:ext>
            </a:extLst>
          </p:cNvPr>
          <p:cNvCxnSpPr>
            <a:cxnSpLocks/>
          </p:cNvCxnSpPr>
          <p:nvPr/>
        </p:nvCxnSpPr>
        <p:spPr>
          <a:xfrm flipH="1">
            <a:off x="12390120" y="6355080"/>
            <a:ext cx="2419203" cy="0"/>
          </a:xfrm>
          <a:prstGeom prst="line">
            <a:avLst/>
          </a:prstGeom>
          <a:ln w="76200" cap="rnd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ovezovalnik 18">
            <a:extLst>
              <a:ext uri="{FF2B5EF4-FFF2-40B4-BE49-F238E27FC236}">
                <a16:creationId xmlns:a16="http://schemas.microsoft.com/office/drawing/2014/main" id="{1915CF2E-AA9F-75D9-F710-E116FFE3F729}"/>
              </a:ext>
            </a:extLst>
          </p:cNvPr>
          <p:cNvCxnSpPr>
            <a:cxnSpLocks/>
          </p:cNvCxnSpPr>
          <p:nvPr/>
        </p:nvCxnSpPr>
        <p:spPr>
          <a:xfrm flipV="1">
            <a:off x="14809323" y="5477693"/>
            <a:ext cx="0" cy="877387"/>
          </a:xfrm>
          <a:prstGeom prst="line">
            <a:avLst/>
          </a:prstGeom>
          <a:ln w="76200" cap="rnd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en povezovalnik 25">
            <a:extLst>
              <a:ext uri="{FF2B5EF4-FFF2-40B4-BE49-F238E27FC236}">
                <a16:creationId xmlns:a16="http://schemas.microsoft.com/office/drawing/2014/main" id="{EB5FEBE4-3113-C14F-434C-05446A46965B}"/>
              </a:ext>
            </a:extLst>
          </p:cNvPr>
          <p:cNvCxnSpPr>
            <a:cxnSpLocks/>
          </p:cNvCxnSpPr>
          <p:nvPr/>
        </p:nvCxnSpPr>
        <p:spPr>
          <a:xfrm flipV="1">
            <a:off x="16931640" y="7284720"/>
            <a:ext cx="0" cy="677657"/>
          </a:xfrm>
          <a:prstGeom prst="line">
            <a:avLst/>
          </a:prstGeom>
          <a:ln w="76200" cap="rnd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en povezovalnik 28">
            <a:extLst>
              <a:ext uri="{FF2B5EF4-FFF2-40B4-BE49-F238E27FC236}">
                <a16:creationId xmlns:a16="http://schemas.microsoft.com/office/drawing/2014/main" id="{00D94B93-96A5-C1C2-DBD3-F0B7D898FA32}"/>
              </a:ext>
            </a:extLst>
          </p:cNvPr>
          <p:cNvCxnSpPr>
            <a:cxnSpLocks/>
          </p:cNvCxnSpPr>
          <p:nvPr/>
        </p:nvCxnSpPr>
        <p:spPr>
          <a:xfrm flipV="1">
            <a:off x="15396357" y="7331571"/>
            <a:ext cx="0" cy="677657"/>
          </a:xfrm>
          <a:prstGeom prst="line">
            <a:avLst/>
          </a:prstGeom>
          <a:ln w="76200" cap="rnd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en povezovalnik 29">
            <a:extLst>
              <a:ext uri="{FF2B5EF4-FFF2-40B4-BE49-F238E27FC236}">
                <a16:creationId xmlns:a16="http://schemas.microsoft.com/office/drawing/2014/main" id="{4CECDF82-9923-6C49-783E-F1CA7382DF9E}"/>
              </a:ext>
            </a:extLst>
          </p:cNvPr>
          <p:cNvCxnSpPr>
            <a:cxnSpLocks/>
          </p:cNvCxnSpPr>
          <p:nvPr/>
        </p:nvCxnSpPr>
        <p:spPr>
          <a:xfrm flipV="1">
            <a:off x="13861074" y="7355562"/>
            <a:ext cx="0" cy="677657"/>
          </a:xfrm>
          <a:prstGeom prst="line">
            <a:avLst/>
          </a:prstGeom>
          <a:ln w="76200" cap="rnd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en povezovalnik 30">
            <a:extLst>
              <a:ext uri="{FF2B5EF4-FFF2-40B4-BE49-F238E27FC236}">
                <a16:creationId xmlns:a16="http://schemas.microsoft.com/office/drawing/2014/main" id="{DBF6B9E0-5E56-6E3D-0BF4-9133A8DF97B4}"/>
              </a:ext>
            </a:extLst>
          </p:cNvPr>
          <p:cNvCxnSpPr>
            <a:cxnSpLocks/>
          </p:cNvCxnSpPr>
          <p:nvPr/>
        </p:nvCxnSpPr>
        <p:spPr>
          <a:xfrm flipV="1">
            <a:off x="12325791" y="7284720"/>
            <a:ext cx="0" cy="818210"/>
          </a:xfrm>
          <a:prstGeom prst="line">
            <a:avLst/>
          </a:prstGeom>
          <a:ln w="76200" cap="rnd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ven povezovalnik 32">
            <a:extLst>
              <a:ext uri="{FF2B5EF4-FFF2-40B4-BE49-F238E27FC236}">
                <a16:creationId xmlns:a16="http://schemas.microsoft.com/office/drawing/2014/main" id="{DA83EC44-5897-7541-DCFA-9B021FD36201}"/>
              </a:ext>
            </a:extLst>
          </p:cNvPr>
          <p:cNvCxnSpPr>
            <a:cxnSpLocks/>
          </p:cNvCxnSpPr>
          <p:nvPr/>
        </p:nvCxnSpPr>
        <p:spPr>
          <a:xfrm flipV="1">
            <a:off x="12325791" y="6355080"/>
            <a:ext cx="0" cy="929640"/>
          </a:xfrm>
          <a:prstGeom prst="line">
            <a:avLst/>
          </a:prstGeom>
          <a:ln w="76200" cap="rnd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174" descr="A black rectangular object with white text&#10;&#10;Description automatically generated">
            <a:extLst>
              <a:ext uri="{FF2B5EF4-FFF2-40B4-BE49-F238E27FC236}">
                <a16:creationId xmlns:a16="http://schemas.microsoft.com/office/drawing/2014/main" id="{408A445A-7443-3D22-794C-48DDBA7B17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3262" y="4574981"/>
            <a:ext cx="2409178" cy="1204589"/>
          </a:xfrm>
          <a:prstGeom prst="rect">
            <a:avLst/>
          </a:prstGeom>
        </p:spPr>
      </p:pic>
      <p:pic>
        <p:nvPicPr>
          <p:cNvPr id="36" name="Picture 2" descr="Solar inverter - Free technology icons">
            <a:extLst>
              <a:ext uri="{FF2B5EF4-FFF2-40B4-BE49-F238E27FC236}">
                <a16:creationId xmlns:a16="http://schemas.microsoft.com/office/drawing/2014/main" id="{0440AD8F-C36E-9E60-50D9-7124B5762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621" y="4231725"/>
            <a:ext cx="2197068" cy="219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Raven povezovalnik 36">
            <a:extLst>
              <a:ext uri="{FF2B5EF4-FFF2-40B4-BE49-F238E27FC236}">
                <a16:creationId xmlns:a16="http://schemas.microsoft.com/office/drawing/2014/main" id="{C3310C82-3FDD-42C0-EA93-9FE354946372}"/>
              </a:ext>
            </a:extLst>
          </p:cNvPr>
          <p:cNvCxnSpPr>
            <a:cxnSpLocks/>
          </p:cNvCxnSpPr>
          <p:nvPr/>
        </p:nvCxnSpPr>
        <p:spPr>
          <a:xfrm flipH="1">
            <a:off x="15605760" y="5227320"/>
            <a:ext cx="674517" cy="0"/>
          </a:xfrm>
          <a:prstGeom prst="line">
            <a:avLst/>
          </a:prstGeom>
          <a:ln w="76200" cap="rnd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ven povezovalnik 38">
            <a:extLst>
              <a:ext uri="{FF2B5EF4-FFF2-40B4-BE49-F238E27FC236}">
                <a16:creationId xmlns:a16="http://schemas.microsoft.com/office/drawing/2014/main" id="{F54E4D98-77FA-37E4-912B-B320CC7D18A3}"/>
              </a:ext>
            </a:extLst>
          </p:cNvPr>
          <p:cNvCxnSpPr>
            <a:cxnSpLocks/>
          </p:cNvCxnSpPr>
          <p:nvPr/>
        </p:nvCxnSpPr>
        <p:spPr>
          <a:xfrm flipV="1">
            <a:off x="14831889" y="3860239"/>
            <a:ext cx="0" cy="877387"/>
          </a:xfrm>
          <a:prstGeom prst="line">
            <a:avLst/>
          </a:prstGeom>
          <a:ln w="76200" cap="rnd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Graphic 285">
            <a:extLst>
              <a:ext uri="{FF2B5EF4-FFF2-40B4-BE49-F238E27FC236}">
                <a16:creationId xmlns:a16="http://schemas.microsoft.com/office/drawing/2014/main" id="{EF80A033-BB56-1F7E-7311-64B2AD0229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457325" y="2438084"/>
            <a:ext cx="2646990" cy="1431096"/>
          </a:xfrm>
          <a:prstGeom prst="rect">
            <a:avLst/>
          </a:prstGeom>
          <a:effectLst>
            <a:outerShdw blurRad="76200" dist="101600" dir="3000000" algn="tl" rotWithShape="0">
              <a:prstClr val="black">
                <a:alpha val="25000"/>
              </a:prstClr>
            </a:outerShdw>
          </a:effectLst>
        </p:spPr>
      </p:pic>
      <p:sp>
        <p:nvSpPr>
          <p:cNvPr id="41" name="Freeform: Shape 250">
            <a:extLst>
              <a:ext uri="{FF2B5EF4-FFF2-40B4-BE49-F238E27FC236}">
                <a16:creationId xmlns:a16="http://schemas.microsoft.com/office/drawing/2014/main" id="{2D4CFFF0-664E-1399-A326-3847F02C3788}"/>
              </a:ext>
            </a:extLst>
          </p:cNvPr>
          <p:cNvSpPr/>
          <p:nvPr/>
        </p:nvSpPr>
        <p:spPr>
          <a:xfrm>
            <a:off x="13434620" y="2414432"/>
            <a:ext cx="2567001" cy="1390016"/>
          </a:xfrm>
          <a:custGeom>
            <a:avLst/>
            <a:gdLst>
              <a:gd name="connsiteX0" fmla="*/ 1556633 w 1556632"/>
              <a:gd name="connsiteY0" fmla="*/ 595183 h 842907"/>
              <a:gd name="connsiteX1" fmla="*/ 1327400 w 1556632"/>
              <a:gd name="connsiteY1" fmla="*/ 842907 h 842907"/>
              <a:gd name="connsiteX2" fmla="*/ 257856 w 1556632"/>
              <a:gd name="connsiteY2" fmla="*/ 842907 h 842907"/>
              <a:gd name="connsiteX3" fmla="*/ 0 w 1556632"/>
              <a:gd name="connsiteY3" fmla="*/ 579795 h 842907"/>
              <a:gd name="connsiteX4" fmla="*/ 228283 w 1556632"/>
              <a:gd name="connsiteY4" fmla="*/ 318394 h 842907"/>
              <a:gd name="connsiteX5" fmla="*/ 599806 w 1556632"/>
              <a:gd name="connsiteY5" fmla="*/ 0 h 842907"/>
              <a:gd name="connsiteX6" fmla="*/ 905218 w 1556632"/>
              <a:gd name="connsiteY6" fmla="*/ 162996 h 842907"/>
              <a:gd name="connsiteX7" fmla="*/ 1036488 w 1556632"/>
              <a:gd name="connsiteY7" fmla="*/ 130068 h 842907"/>
              <a:gd name="connsiteX8" fmla="*/ 1317268 w 1556632"/>
              <a:gd name="connsiteY8" fmla="*/ 359871 h 842907"/>
              <a:gd name="connsiteX9" fmla="*/ 1325817 w 1556632"/>
              <a:gd name="connsiteY9" fmla="*/ 359681 h 842907"/>
              <a:gd name="connsiteX10" fmla="*/ 1556569 w 1556632"/>
              <a:gd name="connsiteY10" fmla="*/ 595183 h 842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6632" h="842907">
                <a:moveTo>
                  <a:pt x="1556633" y="595183"/>
                </a:moveTo>
                <a:cubicBezTo>
                  <a:pt x="1556633" y="725251"/>
                  <a:pt x="1454808" y="842907"/>
                  <a:pt x="1327400" y="842907"/>
                </a:cubicBezTo>
                <a:lnTo>
                  <a:pt x="257856" y="842907"/>
                </a:lnTo>
                <a:cubicBezTo>
                  <a:pt x="115440" y="842907"/>
                  <a:pt x="0" y="725124"/>
                  <a:pt x="0" y="579795"/>
                </a:cubicBezTo>
                <a:cubicBezTo>
                  <a:pt x="0" y="444662"/>
                  <a:pt x="99799" y="333338"/>
                  <a:pt x="228283" y="318394"/>
                </a:cubicBezTo>
                <a:cubicBezTo>
                  <a:pt x="264505" y="136527"/>
                  <a:pt x="417116" y="0"/>
                  <a:pt x="599806" y="0"/>
                </a:cubicBezTo>
                <a:cubicBezTo>
                  <a:pt x="724998" y="0"/>
                  <a:pt x="836068" y="64147"/>
                  <a:pt x="905218" y="162996"/>
                </a:cubicBezTo>
                <a:cubicBezTo>
                  <a:pt x="944606" y="141910"/>
                  <a:pt x="989249" y="130068"/>
                  <a:pt x="1036488" y="130068"/>
                </a:cubicBezTo>
                <a:cubicBezTo>
                  <a:pt x="1172129" y="130068"/>
                  <a:pt x="1285986" y="227903"/>
                  <a:pt x="1317268" y="359871"/>
                </a:cubicBezTo>
                <a:cubicBezTo>
                  <a:pt x="1320117" y="359744"/>
                  <a:pt x="1322967" y="359681"/>
                  <a:pt x="1325817" y="359681"/>
                </a:cubicBezTo>
                <a:cubicBezTo>
                  <a:pt x="1453225" y="359681"/>
                  <a:pt x="1556569" y="465116"/>
                  <a:pt x="1556569" y="595183"/>
                </a:cubicBezTo>
                <a:close/>
              </a:path>
            </a:pathLst>
          </a:custGeom>
          <a:solidFill>
            <a:schemeClr val="tx1"/>
          </a:solidFill>
          <a:ln w="6327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GB" sz="2309" dirty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   </a:t>
            </a:r>
            <a:endParaRPr lang="sl-SI" sz="2309" dirty="0">
              <a:solidFill>
                <a:schemeClr val="bg1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GB" sz="2309" dirty="0">
              <a:solidFill>
                <a:schemeClr val="bg1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sl-SI" sz="2309" dirty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Zaledni sistem</a:t>
            </a:r>
            <a:br>
              <a:rPr lang="sl-SI" sz="2309" dirty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sl-SI" sz="2309" dirty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polnilnic</a:t>
            </a:r>
          </a:p>
        </p:txBody>
      </p:sp>
      <p:cxnSp>
        <p:nvCxnSpPr>
          <p:cNvPr id="42" name="Raven povezovalnik 41">
            <a:extLst>
              <a:ext uri="{FF2B5EF4-FFF2-40B4-BE49-F238E27FC236}">
                <a16:creationId xmlns:a16="http://schemas.microsoft.com/office/drawing/2014/main" id="{C6446ECF-CF73-CE81-3084-7594E5F6E5B5}"/>
              </a:ext>
            </a:extLst>
          </p:cNvPr>
          <p:cNvCxnSpPr>
            <a:cxnSpLocks/>
          </p:cNvCxnSpPr>
          <p:nvPr/>
        </p:nvCxnSpPr>
        <p:spPr>
          <a:xfrm flipH="1">
            <a:off x="17879517" y="5193792"/>
            <a:ext cx="1404195" cy="0"/>
          </a:xfrm>
          <a:prstGeom prst="line">
            <a:avLst/>
          </a:prstGeom>
          <a:ln w="76200" cap="rnd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7512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>
            <a:extLst>
              <a:ext uri="{FF2B5EF4-FFF2-40B4-BE49-F238E27FC236}">
                <a16:creationId xmlns:a16="http://schemas.microsoft.com/office/drawing/2014/main" id="{34491960-E738-47BC-836A-EC511077FBD1}"/>
              </a:ext>
            </a:extLst>
          </p:cNvPr>
          <p:cNvGrpSpPr/>
          <p:nvPr/>
        </p:nvGrpSpPr>
        <p:grpSpPr>
          <a:xfrm>
            <a:off x="1299348" y="1591686"/>
            <a:ext cx="20105511" cy="9717664"/>
            <a:chOff x="0" y="630658"/>
            <a:chExt cx="12192000" cy="5892800"/>
          </a:xfrm>
        </p:grpSpPr>
        <p:pic>
          <p:nvPicPr>
            <p:cNvPr id="12" name="Slika 11">
              <a:extLst>
                <a:ext uri="{FF2B5EF4-FFF2-40B4-BE49-F238E27FC236}">
                  <a16:creationId xmlns:a16="http://schemas.microsoft.com/office/drawing/2014/main" id="{33E16216-B8A6-424F-965A-034C08170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0658"/>
              <a:ext cx="12192000" cy="5892800"/>
            </a:xfrm>
            <a:prstGeom prst="rect">
              <a:avLst/>
            </a:prstGeom>
          </p:spPr>
        </p:pic>
        <p:sp>
          <p:nvSpPr>
            <p:cNvPr id="13" name="Pravokotnik: zaokroženi vogali 12">
              <a:extLst>
                <a:ext uri="{FF2B5EF4-FFF2-40B4-BE49-F238E27FC236}">
                  <a16:creationId xmlns:a16="http://schemas.microsoft.com/office/drawing/2014/main" id="{290AE01D-4E97-4E2F-878C-342F5031B4B9}"/>
                </a:ext>
              </a:extLst>
            </p:cNvPr>
            <p:cNvSpPr/>
            <p:nvPr/>
          </p:nvSpPr>
          <p:spPr bwMode="auto">
            <a:xfrm>
              <a:off x="2927985" y="1881608"/>
              <a:ext cx="1186815" cy="47117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50791" tIns="75396" rIns="150791" bIns="75396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507937" fontAlgn="base">
                <a:spcBef>
                  <a:spcPct val="0"/>
                </a:spcBef>
                <a:spcAft>
                  <a:spcPct val="0"/>
                </a:spcAft>
              </a:pPr>
              <a:r>
                <a:rPr lang="sl-SI" sz="1732" b="1">
                  <a:latin typeface="Sharp Sans Semibold" pitchFamily="50" charset="-18"/>
                  <a:ea typeface="Sharp Sans Semibold" pitchFamily="50" charset="-18"/>
                  <a:cs typeface="Sharp Sans Semibold" pitchFamily="50" charset="-18"/>
                </a:rPr>
                <a:t>PVe</a:t>
              </a:r>
              <a:endParaRPr lang="sl-SI" sz="1979" b="1">
                <a:latin typeface="Sharp Sans Semibold" pitchFamily="50" charset="-18"/>
                <a:ea typeface="Sharp Sans Semibold" pitchFamily="50" charset="-18"/>
                <a:cs typeface="Sharp Sans Semibold" pitchFamily="50" charset="-18"/>
              </a:endParaRPr>
            </a:p>
            <a:p>
              <a:pPr algn="ctr" defTabSz="1507937" fontAlgn="base">
                <a:spcBef>
                  <a:spcPct val="0"/>
                </a:spcBef>
                <a:spcAft>
                  <a:spcPct val="0"/>
                </a:spcAft>
              </a:pPr>
              <a:r>
                <a:rPr lang="sl-SI" sz="2309" b="1">
                  <a:solidFill>
                    <a:srgbClr val="5DD1C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arp Sans Semibold" pitchFamily="50" charset="-18"/>
                  <a:ea typeface="Sharp Sans Semibold" pitchFamily="50" charset="-18"/>
                  <a:cs typeface="Sharp Sans Semibold" pitchFamily="50" charset="-18"/>
                </a:rPr>
                <a:t>5,3 kW</a:t>
              </a:r>
            </a:p>
          </p:txBody>
        </p:sp>
        <p:sp>
          <p:nvSpPr>
            <p:cNvPr id="14" name="Pravokotnik: zaokroženi vogali 13">
              <a:extLst>
                <a:ext uri="{FF2B5EF4-FFF2-40B4-BE49-F238E27FC236}">
                  <a16:creationId xmlns:a16="http://schemas.microsoft.com/office/drawing/2014/main" id="{7272CEB9-D096-4F92-99F1-D16FF426F23D}"/>
                </a:ext>
              </a:extLst>
            </p:cNvPr>
            <p:cNvSpPr/>
            <p:nvPr/>
          </p:nvSpPr>
          <p:spPr bwMode="auto">
            <a:xfrm>
              <a:off x="5721986" y="2702028"/>
              <a:ext cx="947420" cy="45593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50791" tIns="75396" rIns="150791" bIns="75396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507937" fontAlgn="base">
                <a:spcBef>
                  <a:spcPct val="0"/>
                </a:spcBef>
                <a:spcAft>
                  <a:spcPct val="0"/>
                </a:spcAft>
              </a:pPr>
              <a:r>
                <a:rPr lang="sl-SI" sz="1649" b="1">
                  <a:latin typeface="Sharp Sans Semibold" pitchFamily="50" charset="-18"/>
                  <a:ea typeface="Sharp Sans Semibold" pitchFamily="50" charset="-18"/>
                  <a:cs typeface="Sharp Sans Semibold" pitchFamily="50" charset="-18"/>
                </a:rPr>
                <a:t>HRANILNIK</a:t>
              </a:r>
            </a:p>
            <a:p>
              <a:pPr algn="ctr" defTabSz="1507937" fontAlgn="base">
                <a:spcBef>
                  <a:spcPct val="0"/>
                </a:spcBef>
                <a:spcAft>
                  <a:spcPct val="0"/>
                </a:spcAft>
              </a:pPr>
              <a:r>
                <a:rPr lang="sl-SI" sz="2309" b="1">
                  <a:solidFill>
                    <a:srgbClr val="5DD1C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arp Sans Semibold" pitchFamily="50" charset="-18"/>
                  <a:ea typeface="Sharp Sans Semibold" pitchFamily="50" charset="-18"/>
                  <a:cs typeface="Sharp Sans Semibold" pitchFamily="50" charset="-18"/>
                </a:rPr>
                <a:t>-6,3 kW</a:t>
              </a:r>
            </a:p>
          </p:txBody>
        </p:sp>
        <p:sp>
          <p:nvSpPr>
            <p:cNvPr id="18" name="Pravokotnik: zaokroženi vogali 17">
              <a:extLst>
                <a:ext uri="{FF2B5EF4-FFF2-40B4-BE49-F238E27FC236}">
                  <a16:creationId xmlns:a16="http://schemas.microsoft.com/office/drawing/2014/main" id="{D800082A-8831-4F06-82C3-4E4A8586A16F}"/>
                </a:ext>
              </a:extLst>
            </p:cNvPr>
            <p:cNvSpPr/>
            <p:nvPr/>
          </p:nvSpPr>
          <p:spPr bwMode="auto">
            <a:xfrm>
              <a:off x="4863466" y="3245373"/>
              <a:ext cx="2421254" cy="3600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50791" tIns="75396" rIns="150791" bIns="75396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507937" fontAlgn="base">
                <a:spcBef>
                  <a:spcPct val="0"/>
                </a:spcBef>
                <a:spcAft>
                  <a:spcPct val="0"/>
                </a:spcAft>
              </a:pPr>
              <a:r>
                <a:rPr lang="sl-SI" sz="1814" b="1">
                  <a:latin typeface="Arial Condensed Bold" pitchFamily="34" charset="0"/>
                </a:rPr>
                <a:t>optiMOON</a:t>
              </a:r>
            </a:p>
            <a:p>
              <a:pPr algn="ctr" defTabSz="1507937" fontAlgn="base">
                <a:spcBef>
                  <a:spcPct val="0"/>
                </a:spcBef>
                <a:spcAft>
                  <a:spcPct val="0"/>
                </a:spcAft>
              </a:pPr>
              <a:r>
                <a:rPr lang="sl-SI" sz="2309" b="1">
                  <a:solidFill>
                    <a:srgbClr val="5DD1C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Condensed Bold" pitchFamily="34" charset="0"/>
                </a:rPr>
                <a:t>HEMS</a:t>
              </a:r>
            </a:p>
          </p:txBody>
        </p:sp>
        <p:sp>
          <p:nvSpPr>
            <p:cNvPr id="19" name="Pravokotnik: zaokroženi vogali 18">
              <a:extLst>
                <a:ext uri="{FF2B5EF4-FFF2-40B4-BE49-F238E27FC236}">
                  <a16:creationId xmlns:a16="http://schemas.microsoft.com/office/drawing/2014/main" id="{FE8AD1FA-C906-4DB1-AE9E-390C362C55D1}"/>
                </a:ext>
              </a:extLst>
            </p:cNvPr>
            <p:cNvSpPr/>
            <p:nvPr/>
          </p:nvSpPr>
          <p:spPr bwMode="auto">
            <a:xfrm>
              <a:off x="3009899" y="3955098"/>
              <a:ext cx="952501" cy="446825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50791" tIns="75396" rIns="150791" bIns="75396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507937" fontAlgn="base">
                <a:spcBef>
                  <a:spcPct val="0"/>
                </a:spcBef>
                <a:spcAft>
                  <a:spcPct val="0"/>
                </a:spcAft>
              </a:pPr>
              <a:r>
                <a:rPr lang="sl-SI" sz="1154" b="1">
                  <a:latin typeface="Sharp Sans Semibold" pitchFamily="50" charset="-18"/>
                  <a:ea typeface="Sharp Sans Semibold" pitchFamily="50" charset="-18"/>
                  <a:cs typeface="Sharp Sans Semibold" pitchFamily="50" charset="-18"/>
                </a:rPr>
                <a:t>OSTALI PORABNIKI</a:t>
              </a:r>
              <a:endParaRPr lang="sl-SI" sz="1484" b="1">
                <a:latin typeface="Sharp Sans Semibold" pitchFamily="50" charset="-18"/>
                <a:ea typeface="Sharp Sans Semibold" pitchFamily="50" charset="-18"/>
                <a:cs typeface="Sharp Sans Semibold" pitchFamily="50" charset="-18"/>
              </a:endParaRPr>
            </a:p>
            <a:p>
              <a:pPr algn="ctr" defTabSz="1507937" fontAlgn="base">
                <a:spcBef>
                  <a:spcPct val="0"/>
                </a:spcBef>
                <a:spcAft>
                  <a:spcPct val="0"/>
                </a:spcAft>
              </a:pPr>
              <a:r>
                <a:rPr lang="sl-SI" sz="2309" b="1">
                  <a:solidFill>
                    <a:srgbClr val="5DD1C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arp Sans Semibold" pitchFamily="50" charset="-18"/>
                  <a:ea typeface="Sharp Sans Semibold" pitchFamily="50" charset="-18"/>
                  <a:cs typeface="Sharp Sans Semibold" pitchFamily="50" charset="-18"/>
                </a:rPr>
                <a:t>2,3 kW</a:t>
              </a:r>
            </a:p>
          </p:txBody>
        </p:sp>
        <p:sp>
          <p:nvSpPr>
            <p:cNvPr id="20" name="Pravokotnik: zaokroženi vogali 19">
              <a:extLst>
                <a:ext uri="{FF2B5EF4-FFF2-40B4-BE49-F238E27FC236}">
                  <a16:creationId xmlns:a16="http://schemas.microsoft.com/office/drawing/2014/main" id="{D2B8C027-2C01-4185-9833-5B8645045D77}"/>
                </a:ext>
              </a:extLst>
            </p:cNvPr>
            <p:cNvSpPr/>
            <p:nvPr/>
          </p:nvSpPr>
          <p:spPr bwMode="auto">
            <a:xfrm>
              <a:off x="3486149" y="5561013"/>
              <a:ext cx="1400176" cy="49826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50791" tIns="75396" rIns="150791" bIns="75396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507937" fontAlgn="base">
                <a:spcBef>
                  <a:spcPct val="0"/>
                </a:spcBef>
                <a:spcAft>
                  <a:spcPct val="0"/>
                </a:spcAft>
              </a:pPr>
              <a:r>
                <a:rPr lang="sl-SI" sz="1732" b="1" cap="all">
                  <a:latin typeface="Sharp Sans Semibold" pitchFamily="50" charset="-18"/>
                  <a:ea typeface="Sharp Sans Semibold" pitchFamily="50" charset="-18"/>
                  <a:cs typeface="Sharp Sans Semibold" pitchFamily="50" charset="-18"/>
                </a:rPr>
                <a:t>TČ</a:t>
              </a:r>
            </a:p>
            <a:p>
              <a:pPr algn="ctr" defTabSz="1507937" fontAlgn="base">
                <a:spcBef>
                  <a:spcPct val="0"/>
                </a:spcBef>
                <a:spcAft>
                  <a:spcPct val="0"/>
                </a:spcAft>
              </a:pPr>
              <a:r>
                <a:rPr lang="sl-SI" sz="2309" b="1">
                  <a:solidFill>
                    <a:srgbClr val="5DD1C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arp Sans Semibold" pitchFamily="50" charset="-18"/>
                  <a:ea typeface="Sharp Sans Semibold" pitchFamily="50" charset="-18"/>
                  <a:cs typeface="Sharp Sans Semibold" pitchFamily="50" charset="-18"/>
                </a:rPr>
                <a:t>1,9 kW</a:t>
              </a:r>
            </a:p>
          </p:txBody>
        </p:sp>
        <p:sp>
          <p:nvSpPr>
            <p:cNvPr id="21" name="Puščica: desno 20">
              <a:extLst>
                <a:ext uri="{FF2B5EF4-FFF2-40B4-BE49-F238E27FC236}">
                  <a16:creationId xmlns:a16="http://schemas.microsoft.com/office/drawing/2014/main" id="{39A9232A-D581-48C7-93FC-7B84E1CC4030}"/>
                </a:ext>
              </a:extLst>
            </p:cNvPr>
            <p:cNvSpPr/>
            <p:nvPr/>
          </p:nvSpPr>
          <p:spPr bwMode="auto">
            <a:xfrm rot="9930124">
              <a:off x="6398400" y="3197409"/>
              <a:ext cx="1526119" cy="455930"/>
            </a:xfrm>
            <a:prstGeom prst="rightArrow">
              <a:avLst>
                <a:gd name="adj1" fmla="val 38364"/>
                <a:gd name="adj2" fmla="val 63780"/>
              </a:avLst>
            </a:prstGeom>
            <a:solidFill>
              <a:srgbClr val="5CD1C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50791" tIns="75396" rIns="150791" bIns="75396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507937" fontAlgn="base">
                <a:spcBef>
                  <a:spcPct val="0"/>
                </a:spcBef>
                <a:spcAft>
                  <a:spcPct val="0"/>
                </a:spcAft>
              </a:pPr>
              <a:endParaRPr lang="sl-SI" sz="3958">
                <a:solidFill>
                  <a:srgbClr val="5ED1C8"/>
                </a:solidFill>
                <a:latin typeface="Arial Condensed Bold" pitchFamily="34" charset="0"/>
              </a:endParaRPr>
            </a:p>
          </p:txBody>
        </p:sp>
        <p:sp>
          <p:nvSpPr>
            <p:cNvPr id="22" name="Pravokotnik: zaokroženi vogali 21">
              <a:extLst>
                <a:ext uri="{FF2B5EF4-FFF2-40B4-BE49-F238E27FC236}">
                  <a16:creationId xmlns:a16="http://schemas.microsoft.com/office/drawing/2014/main" id="{8B190ADA-C259-41CD-8599-32890B4FA5ED}"/>
                </a:ext>
              </a:extLst>
            </p:cNvPr>
            <p:cNvSpPr/>
            <p:nvPr/>
          </p:nvSpPr>
          <p:spPr bwMode="auto">
            <a:xfrm>
              <a:off x="6930389" y="5404802"/>
              <a:ext cx="1400176" cy="56684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50791" tIns="75396" rIns="150791" bIns="75396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507937" fontAlgn="base">
                <a:spcBef>
                  <a:spcPct val="0"/>
                </a:spcBef>
                <a:spcAft>
                  <a:spcPct val="0"/>
                </a:spcAft>
              </a:pPr>
              <a:r>
                <a:rPr lang="sl-SI" sz="1732" b="1" cap="all" err="1">
                  <a:latin typeface="Sharp Sans Semibold" pitchFamily="50" charset="-18"/>
                  <a:ea typeface="Sharp Sans Semibold" pitchFamily="50" charset="-18"/>
                  <a:cs typeface="Sharp Sans Semibold" pitchFamily="50" charset="-18"/>
                </a:rPr>
                <a:t>PoLNILNICA</a:t>
              </a:r>
              <a:endParaRPr lang="sl-SI" sz="1732" b="1" cap="all">
                <a:latin typeface="Sharp Sans Semibold" pitchFamily="50" charset="-18"/>
                <a:ea typeface="Sharp Sans Semibold" pitchFamily="50" charset="-18"/>
                <a:cs typeface="Sharp Sans Semibold" pitchFamily="50" charset="-18"/>
              </a:endParaRPr>
            </a:p>
            <a:p>
              <a:pPr algn="ctr" defTabSz="1507937" fontAlgn="base">
                <a:spcBef>
                  <a:spcPct val="0"/>
                </a:spcBef>
                <a:spcAft>
                  <a:spcPct val="0"/>
                </a:spcAft>
              </a:pPr>
              <a:r>
                <a:rPr lang="sl-SI" sz="2309" b="1">
                  <a:solidFill>
                    <a:srgbClr val="5DD1C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arp Sans Semibold" pitchFamily="50" charset="-18"/>
                  <a:ea typeface="Sharp Sans Semibold" pitchFamily="50" charset="-18"/>
                  <a:cs typeface="Sharp Sans Semibold" pitchFamily="50" charset="-18"/>
                </a:rPr>
                <a:t>1,9 kW</a:t>
              </a:r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CDBD08FD-44D4-4E60-82A9-0C0659F68D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2" b="15325"/>
            <a:stretch/>
          </p:blipFill>
          <p:spPr bwMode="auto">
            <a:xfrm>
              <a:off x="9422574" y="2181229"/>
              <a:ext cx="1702626" cy="2447687"/>
            </a:xfrm>
            <a:prstGeom prst="roundRect">
              <a:avLst>
                <a:gd name="adj" fmla="val 721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Puščica: desno 23">
              <a:extLst>
                <a:ext uri="{FF2B5EF4-FFF2-40B4-BE49-F238E27FC236}">
                  <a16:creationId xmlns:a16="http://schemas.microsoft.com/office/drawing/2014/main" id="{E83879AC-5FDE-4A21-9B26-D0635D1B39DB}"/>
                </a:ext>
              </a:extLst>
            </p:cNvPr>
            <p:cNvSpPr/>
            <p:nvPr/>
          </p:nvSpPr>
          <p:spPr bwMode="auto">
            <a:xfrm rot="1912968">
              <a:off x="8198943" y="3446041"/>
              <a:ext cx="1233279" cy="455930"/>
            </a:xfrm>
            <a:prstGeom prst="rightArrow">
              <a:avLst>
                <a:gd name="adj1" fmla="val 38364"/>
                <a:gd name="adj2" fmla="val 63780"/>
              </a:avLst>
            </a:prstGeom>
            <a:solidFill>
              <a:srgbClr val="5CD1C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50791" tIns="75396" rIns="150791" bIns="75396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507937" fontAlgn="base">
                <a:spcBef>
                  <a:spcPct val="0"/>
                </a:spcBef>
                <a:spcAft>
                  <a:spcPct val="0"/>
                </a:spcAft>
              </a:pPr>
              <a:endParaRPr lang="sl-SI" sz="3958">
                <a:solidFill>
                  <a:srgbClr val="5ED1C8"/>
                </a:solidFill>
                <a:latin typeface="Arial Condensed Bold" pitchFamily="34" charset="0"/>
              </a:endParaRPr>
            </a:p>
          </p:txBody>
        </p:sp>
      </p:grpSp>
      <p:sp>
        <p:nvSpPr>
          <p:cNvPr id="17" name="Inhaltsplatzhalter 16">
            <a:extLst>
              <a:ext uri="{FF2B5EF4-FFF2-40B4-BE49-F238E27FC236}">
                <a16:creationId xmlns:a16="http://schemas.microsoft.com/office/drawing/2014/main" id="{9C3ACD5A-0461-431A-89CF-DC57C2C797B1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903679" y="3216374"/>
            <a:ext cx="5005857" cy="7088380"/>
          </a:xfrm>
        </p:spPr>
        <p:txBody>
          <a:bodyPr/>
          <a:lstStyle/>
          <a:p>
            <a:pPr marL="0" indent="0">
              <a:buNone/>
            </a:pPr>
            <a:r>
              <a:rPr lang="sl-SI" b="1">
                <a:latin typeface="Sharp Sans" charset="-18"/>
                <a:ea typeface="Sharp Sans" charset="-18"/>
                <a:cs typeface="Sharp Sans" charset="-18"/>
              </a:rPr>
              <a:t>Ena kontrolna enota za večino naprav v objektu</a:t>
            </a:r>
            <a:r>
              <a:rPr lang="de-DE" b="1">
                <a:latin typeface="Sharp Sans" charset="-18"/>
                <a:ea typeface="Sharp Sans" charset="-18"/>
                <a:cs typeface="Sharp Sans" charset="-18"/>
              </a:rPr>
              <a:t> </a:t>
            </a:r>
            <a:br>
              <a:rPr lang="de-DE" b="1">
                <a:latin typeface="+mj-lt"/>
              </a:rPr>
            </a:br>
            <a:endParaRPr lang="de-DE">
              <a:latin typeface="+mj-lt"/>
            </a:endParaRPr>
          </a:p>
          <a:p>
            <a:r>
              <a:rPr lang="sl-SI" sz="2639">
                <a:latin typeface="Sharp Sans Medium" pitchFamily="50" charset="-18"/>
                <a:ea typeface="Sharp Sans Medium" pitchFamily="50" charset="-18"/>
                <a:cs typeface="Sharp Sans Medium" pitchFamily="50" charset="-18"/>
              </a:rPr>
              <a:t>Merjenje in upravljanje</a:t>
            </a:r>
          </a:p>
          <a:p>
            <a:r>
              <a:rPr lang="sl-SI" sz="2639">
                <a:latin typeface="Sharp Sans Medium" pitchFamily="50" charset="-18"/>
                <a:ea typeface="Sharp Sans Medium" pitchFamily="50" charset="-18"/>
                <a:cs typeface="Sharp Sans Medium" pitchFamily="50" charset="-18"/>
              </a:rPr>
              <a:t>Povezljivost s sistemom pametne hiše</a:t>
            </a:r>
          </a:p>
          <a:p>
            <a:r>
              <a:rPr lang="sl-SI" sz="2639">
                <a:latin typeface="Sharp Sans Medium" pitchFamily="50" charset="-18"/>
                <a:ea typeface="Sharp Sans Medium" pitchFamily="50" charset="-18"/>
                <a:cs typeface="Sharp Sans Medium" pitchFamily="50" charset="-18"/>
              </a:rPr>
              <a:t>Povezljivost s sistemi električnega omrežja</a:t>
            </a:r>
          </a:p>
          <a:p>
            <a:r>
              <a:rPr lang="sl-SI" sz="2639">
                <a:latin typeface="Sharp Sans Medium" pitchFamily="50" charset="-18"/>
                <a:ea typeface="Sharp Sans Medium" pitchFamily="50" charset="-18"/>
                <a:cs typeface="Sharp Sans Medium" pitchFamily="50" charset="-18"/>
              </a:rPr>
              <a:t>Omogoča prilagajanje tarifam, regulaciji omrežja (prožnost)</a:t>
            </a:r>
          </a:p>
          <a:p>
            <a:r>
              <a:rPr lang="sl-SI" sz="2639">
                <a:latin typeface="Sharp Sans Medium" pitchFamily="50" charset="-18"/>
                <a:ea typeface="Sharp Sans Medium" pitchFamily="50" charset="-18"/>
                <a:cs typeface="Sharp Sans Medium" pitchFamily="50" charset="-18"/>
              </a:rPr>
              <a:t>Preprost vmesnik</a:t>
            </a:r>
          </a:p>
          <a:p>
            <a:r>
              <a:rPr lang="sl-SI" sz="2639">
                <a:latin typeface="Sharp Sans Medium" pitchFamily="50" charset="-18"/>
                <a:ea typeface="Sharp Sans Medium" pitchFamily="50" charset="-18"/>
                <a:cs typeface="Sharp Sans Medium" pitchFamily="50" charset="-18"/>
              </a:rPr>
              <a:t>Scenariji za uporabnika</a:t>
            </a:r>
          </a:p>
          <a:p>
            <a:r>
              <a:rPr lang="sl-SI" sz="2639">
                <a:latin typeface="Sharp Sans Medium" pitchFamily="50" charset="-18"/>
                <a:ea typeface="Sharp Sans Medium" pitchFamily="50" charset="-18"/>
                <a:cs typeface="Sharp Sans Medium" pitchFamily="50" charset="-18"/>
              </a:rPr>
              <a:t>Nizka cena</a:t>
            </a:r>
            <a:r>
              <a:rPr lang="de-DE" sz="2639">
                <a:latin typeface="Sharp Sans Medium" pitchFamily="50" charset="-18"/>
                <a:ea typeface="Sharp Sans Medium" pitchFamily="50" charset="-18"/>
                <a:cs typeface="Sharp Sans Medium" pitchFamily="50" charset="-18"/>
              </a:rPr>
              <a:t> </a:t>
            </a:r>
            <a:endParaRPr lang="sl-SI" sz="2639">
              <a:latin typeface="Sharp Sans Medium" pitchFamily="50" charset="-18"/>
              <a:ea typeface="Sharp Sans Medium" pitchFamily="50" charset="-18"/>
              <a:cs typeface="Sharp Sans Medium" pitchFamily="50" charset="-18"/>
            </a:endParaRPr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A1A06A21-A201-4BE2-BCB7-FB8244C4EAD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91485" y="1202266"/>
            <a:ext cx="17307204" cy="593667"/>
          </a:xfrm>
        </p:spPr>
        <p:txBody>
          <a:bodyPr/>
          <a:lstStyle/>
          <a:p>
            <a:r>
              <a:rPr lang="sl-SI" sz="5937">
                <a:latin typeface="Sharp Sans Medium" pitchFamily="50" charset="-18"/>
                <a:ea typeface="Sharp Sans Medium" pitchFamily="50" charset="-18"/>
                <a:cs typeface="Sharp Sans Medium" pitchFamily="50" charset="-18"/>
              </a:rPr>
              <a:t>opti</a:t>
            </a:r>
            <a:r>
              <a:rPr lang="sl-SI" sz="5937">
                <a:latin typeface="Sharp Sans" pitchFamily="50" charset="-18"/>
                <a:ea typeface="Sharp Sans" pitchFamily="50" charset="-18"/>
                <a:cs typeface="Sharp Sans" pitchFamily="50" charset="-18"/>
              </a:rPr>
              <a:t>MOON</a:t>
            </a:r>
            <a:endParaRPr lang="de-DE" sz="5937">
              <a:latin typeface="Sharp Sans" pitchFamily="50" charset="-18"/>
              <a:ea typeface="Sharp Sans" pitchFamily="50" charset="-18"/>
              <a:cs typeface="Sharp Sans" pitchFamily="50" charset="-18"/>
            </a:endParaRP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AA103B9F-B561-4FE5-844E-31851EB8DE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99746" y="2578218"/>
            <a:ext cx="18314617" cy="593667"/>
          </a:xfrm>
        </p:spPr>
        <p:txBody>
          <a:bodyPr/>
          <a:lstStyle/>
          <a:p>
            <a:r>
              <a:rPr lang="sl-SI">
                <a:latin typeface="Sharp Sans" pitchFamily="50" charset="-18"/>
                <a:ea typeface="Sharp Sans" pitchFamily="50" charset="-18"/>
                <a:cs typeface="Sharp Sans" pitchFamily="50" charset="-18"/>
              </a:rPr>
              <a:t>Nadzor, upravljanje in povezovanje</a:t>
            </a:r>
            <a:endParaRPr lang="de-DE">
              <a:latin typeface="Sharp Sans" pitchFamily="50" charset="-18"/>
              <a:ea typeface="Sharp Sans" pitchFamily="50" charset="-18"/>
              <a:cs typeface="Sharp Sans" pitchFamily="50" charset="-18"/>
            </a:endParaRPr>
          </a:p>
          <a:p>
            <a:endParaRPr lang="de-DE">
              <a:latin typeface="Sharp Sans" pitchFamily="50" charset="-18"/>
              <a:ea typeface="Sharp Sans" pitchFamily="50" charset="-18"/>
              <a:cs typeface="Sharp Sans" pitchFamily="50" charset="-18"/>
            </a:endParaRP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029E5D75-20C4-4EA1-B1B1-CB75DB3B1318}"/>
              </a:ext>
            </a:extLst>
          </p:cNvPr>
          <p:cNvSpPr/>
          <p:nvPr/>
        </p:nvSpPr>
        <p:spPr>
          <a:xfrm>
            <a:off x="1485" y="727777"/>
            <a:ext cx="691031" cy="1115228"/>
          </a:xfrm>
          <a:prstGeom prst="rect">
            <a:avLst/>
          </a:prstGeom>
          <a:solidFill>
            <a:srgbClr val="9DFD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67"/>
          </a:p>
        </p:txBody>
      </p:sp>
      <p:sp>
        <p:nvSpPr>
          <p:cNvPr id="28" name="Foliennummernplatzhalter 9">
            <a:extLst>
              <a:ext uri="{FF2B5EF4-FFF2-40B4-BE49-F238E27FC236}">
                <a16:creationId xmlns:a16="http://schemas.microsoft.com/office/drawing/2014/main" id="{54DA2D94-715A-4C17-A70B-1317ACC1737E}"/>
              </a:ext>
            </a:extLst>
          </p:cNvPr>
          <p:cNvSpPr>
            <a:spLocks noGrp="1" noChangeAspect="1"/>
          </p:cNvSpPr>
          <p:nvPr>
            <p:ph type="sldNum" sz="quarter" idx="4"/>
          </p:nvPr>
        </p:nvSpPr>
        <p:spPr bwMode="gray">
          <a:xfrm>
            <a:off x="18678608" y="10482092"/>
            <a:ext cx="535754" cy="827258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979" b="1">
                <a:solidFill>
                  <a:schemeClr val="bg1"/>
                </a:solidFill>
              </a:defRPr>
            </a:lvl1pPr>
          </a:lstStyle>
          <a:p>
            <a:fld id="{A0C8C1D0-122A-48EE-945E-2DC686E8D7B2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4" name="Slika 3" descr="Slika, ki vsebuje besede besedilo, elektronska naprava, elektronika, pripomoček&#10;&#10;Opis je samodejno ustvarjen">
            <a:extLst>
              <a:ext uri="{FF2B5EF4-FFF2-40B4-BE49-F238E27FC236}">
                <a16:creationId xmlns:a16="http://schemas.microsoft.com/office/drawing/2014/main" id="{2267933A-D3B1-6582-6CD1-A0DC10A70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4695" y="3060349"/>
            <a:ext cx="3297743" cy="6780337"/>
          </a:xfrm>
          <a:prstGeom prst="rect">
            <a:avLst/>
          </a:prstGeom>
        </p:spPr>
      </p:pic>
      <p:grpSp>
        <p:nvGrpSpPr>
          <p:cNvPr id="2" name="Skupina 1">
            <a:extLst>
              <a:ext uri="{FF2B5EF4-FFF2-40B4-BE49-F238E27FC236}">
                <a16:creationId xmlns:a16="http://schemas.microsoft.com/office/drawing/2014/main" id="{1A2A5DF4-B23D-6F73-7D14-6C6F143E4CE0}"/>
              </a:ext>
            </a:extLst>
          </p:cNvPr>
          <p:cNvGrpSpPr/>
          <p:nvPr/>
        </p:nvGrpSpPr>
        <p:grpSpPr>
          <a:xfrm>
            <a:off x="13653237" y="521059"/>
            <a:ext cx="5630475" cy="1110778"/>
            <a:chOff x="13653237" y="521059"/>
            <a:chExt cx="5630475" cy="1110778"/>
          </a:xfrm>
        </p:grpSpPr>
        <p:pic>
          <p:nvPicPr>
            <p:cNvPr id="3" name="Graphic 4">
              <a:extLst>
                <a:ext uri="{FF2B5EF4-FFF2-40B4-BE49-F238E27FC236}">
                  <a16:creationId xmlns:a16="http://schemas.microsoft.com/office/drawing/2014/main" id="{92EEC25A-AA42-342D-8305-A855E4AC7E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16"/>
            <a:stretch/>
          </p:blipFill>
          <p:spPr>
            <a:xfrm>
              <a:off x="17170400" y="521059"/>
              <a:ext cx="2113312" cy="111077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8657459-8EF8-9609-215C-1049D2AEA3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3237" y="905328"/>
              <a:ext cx="3286023" cy="459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83620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59FC1629-7774-14CA-7185-9D0E05AA5145}"/>
              </a:ext>
            </a:extLst>
          </p:cNvPr>
          <p:cNvGrpSpPr/>
          <p:nvPr/>
        </p:nvGrpSpPr>
        <p:grpSpPr>
          <a:xfrm>
            <a:off x="13653237" y="521059"/>
            <a:ext cx="5630475" cy="1110778"/>
            <a:chOff x="13653237" y="521059"/>
            <a:chExt cx="5630475" cy="1110778"/>
          </a:xfrm>
        </p:grpSpPr>
        <p:pic>
          <p:nvPicPr>
            <p:cNvPr id="7" name="Graphic 4">
              <a:extLst>
                <a:ext uri="{FF2B5EF4-FFF2-40B4-BE49-F238E27FC236}">
                  <a16:creationId xmlns:a16="http://schemas.microsoft.com/office/drawing/2014/main" id="{BB85EB2D-6415-2D19-52A7-8D978A2EE5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16"/>
            <a:stretch/>
          </p:blipFill>
          <p:spPr>
            <a:xfrm>
              <a:off x="17170400" y="521059"/>
              <a:ext cx="2113312" cy="1110778"/>
            </a:xfrm>
            <a:prstGeom prst="rect">
              <a:avLst/>
            </a:prstGeom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23CCCF58-7293-385C-3F32-A1558D6313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3237" y="905328"/>
              <a:ext cx="3286023" cy="459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D6AE9FE-67DC-60CE-F50F-F525A6E6F43A}"/>
              </a:ext>
            </a:extLst>
          </p:cNvPr>
          <p:cNvGrpSpPr/>
          <p:nvPr/>
        </p:nvGrpSpPr>
        <p:grpSpPr>
          <a:xfrm>
            <a:off x="4238878" y="3602340"/>
            <a:ext cx="1209118" cy="2764010"/>
            <a:chOff x="2734330" y="1569676"/>
            <a:chExt cx="733210" cy="1676098"/>
          </a:xfrm>
        </p:grpSpPr>
        <p:grpSp>
          <p:nvGrpSpPr>
            <p:cNvPr id="31" name="Graphic 20">
              <a:extLst>
                <a:ext uri="{FF2B5EF4-FFF2-40B4-BE49-F238E27FC236}">
                  <a16:creationId xmlns:a16="http://schemas.microsoft.com/office/drawing/2014/main" id="{34CB0821-6A08-6646-B941-C793C1100B4E}"/>
                </a:ext>
              </a:extLst>
            </p:cNvPr>
            <p:cNvGrpSpPr/>
            <p:nvPr/>
          </p:nvGrpSpPr>
          <p:grpSpPr>
            <a:xfrm>
              <a:off x="2734330" y="1569676"/>
              <a:ext cx="733210" cy="733210"/>
              <a:chOff x="2734330" y="1524818"/>
              <a:chExt cx="733210" cy="73321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9012927-B1C7-419A-C32B-6866D80F7A5F}"/>
                  </a:ext>
                </a:extLst>
              </p:cNvPr>
              <p:cNvSpPr/>
              <p:nvPr/>
            </p:nvSpPr>
            <p:spPr>
              <a:xfrm>
                <a:off x="2734330" y="1524818"/>
                <a:ext cx="733210" cy="733210"/>
              </a:xfrm>
              <a:custGeom>
                <a:avLst/>
                <a:gdLst>
                  <a:gd name="connsiteX0" fmla="*/ 733211 w 733210"/>
                  <a:gd name="connsiteY0" fmla="*/ 366605 h 733210"/>
                  <a:gd name="connsiteX1" fmla="*/ 366605 w 733210"/>
                  <a:gd name="connsiteY1" fmla="*/ 733211 h 733210"/>
                  <a:gd name="connsiteX2" fmla="*/ 0 w 733210"/>
                  <a:gd name="connsiteY2" fmla="*/ 366605 h 733210"/>
                  <a:gd name="connsiteX3" fmla="*/ 366605 w 733210"/>
                  <a:gd name="connsiteY3" fmla="*/ 0 h 733210"/>
                  <a:gd name="connsiteX4" fmla="*/ 733211 w 733210"/>
                  <a:gd name="connsiteY4" fmla="*/ 366605 h 733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3210" h="733210">
                    <a:moveTo>
                      <a:pt x="733211" y="366605"/>
                    </a:moveTo>
                    <a:cubicBezTo>
                      <a:pt x="733211" y="569076"/>
                      <a:pt x="569076" y="733211"/>
                      <a:pt x="366605" y="733211"/>
                    </a:cubicBezTo>
                    <a:cubicBezTo>
                      <a:pt x="164135" y="733211"/>
                      <a:pt x="0" y="569076"/>
                      <a:pt x="0" y="366605"/>
                    </a:cubicBezTo>
                    <a:cubicBezTo>
                      <a:pt x="0" y="164135"/>
                      <a:pt x="164135" y="0"/>
                      <a:pt x="366605" y="0"/>
                    </a:cubicBezTo>
                    <a:cubicBezTo>
                      <a:pt x="569076" y="0"/>
                      <a:pt x="733211" y="164135"/>
                      <a:pt x="733211" y="366605"/>
                    </a:cubicBezTo>
                    <a:close/>
                  </a:path>
                </a:pathLst>
              </a:custGeom>
              <a:solidFill>
                <a:srgbClr val="5BD1C8"/>
              </a:solidFill>
              <a:ln w="6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l-SI" sz="2968"/>
              </a:p>
            </p:txBody>
          </p:sp>
          <p:grpSp>
            <p:nvGrpSpPr>
              <p:cNvPr id="33" name="Graphic 20">
                <a:extLst>
                  <a:ext uri="{FF2B5EF4-FFF2-40B4-BE49-F238E27FC236}">
                    <a16:creationId xmlns:a16="http://schemas.microsoft.com/office/drawing/2014/main" id="{000EF02B-CC4C-D3A3-01BC-604BC7F0A0E4}"/>
                  </a:ext>
                </a:extLst>
              </p:cNvPr>
              <p:cNvGrpSpPr/>
              <p:nvPr/>
            </p:nvGrpSpPr>
            <p:grpSpPr>
              <a:xfrm>
                <a:off x="2912386" y="1703327"/>
                <a:ext cx="377098" cy="377227"/>
                <a:chOff x="2912386" y="1703327"/>
                <a:chExt cx="377098" cy="377227"/>
              </a:xfrm>
              <a:solidFill>
                <a:srgbClr val="FFFFFF"/>
              </a:solidFill>
            </p:grpSpPr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DF68240B-9A2A-496D-F9A1-065F5B72148A}"/>
                    </a:ext>
                  </a:extLst>
                </p:cNvPr>
                <p:cNvSpPr/>
                <p:nvPr/>
              </p:nvSpPr>
              <p:spPr>
                <a:xfrm>
                  <a:off x="3034998" y="1826004"/>
                  <a:ext cx="131744" cy="131744"/>
                </a:xfrm>
                <a:custGeom>
                  <a:avLst/>
                  <a:gdLst>
                    <a:gd name="connsiteX0" fmla="*/ 131745 w 131744"/>
                    <a:gd name="connsiteY0" fmla="*/ 65872 h 131744"/>
                    <a:gd name="connsiteX1" fmla="*/ 65872 w 131744"/>
                    <a:gd name="connsiteY1" fmla="*/ 131745 h 131744"/>
                    <a:gd name="connsiteX2" fmla="*/ 0 w 131744"/>
                    <a:gd name="connsiteY2" fmla="*/ 65872 h 131744"/>
                    <a:gd name="connsiteX3" fmla="*/ 65872 w 131744"/>
                    <a:gd name="connsiteY3" fmla="*/ 0 h 131744"/>
                    <a:gd name="connsiteX4" fmla="*/ 131745 w 131744"/>
                    <a:gd name="connsiteY4" fmla="*/ 65872 h 131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744" h="131744">
                      <a:moveTo>
                        <a:pt x="131745" y="65872"/>
                      </a:moveTo>
                      <a:cubicBezTo>
                        <a:pt x="131745" y="102253"/>
                        <a:pt x="102253" y="131745"/>
                        <a:pt x="65872" y="131745"/>
                      </a:cubicBezTo>
                      <a:cubicBezTo>
                        <a:pt x="29492" y="131745"/>
                        <a:pt x="0" y="102253"/>
                        <a:pt x="0" y="65872"/>
                      </a:cubicBezTo>
                      <a:cubicBezTo>
                        <a:pt x="0" y="29492"/>
                        <a:pt x="29492" y="0"/>
                        <a:pt x="65872" y="0"/>
                      </a:cubicBezTo>
                      <a:cubicBezTo>
                        <a:pt x="102253" y="0"/>
                        <a:pt x="131745" y="29492"/>
                        <a:pt x="131745" y="6587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l-SI" sz="2968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A9AE647B-994B-5258-6164-8D4C980264A7}"/>
                    </a:ext>
                  </a:extLst>
                </p:cNvPr>
                <p:cNvSpPr/>
                <p:nvPr/>
              </p:nvSpPr>
              <p:spPr>
                <a:xfrm>
                  <a:off x="3170565" y="1961635"/>
                  <a:ext cx="68981" cy="68981"/>
                </a:xfrm>
                <a:custGeom>
                  <a:avLst/>
                  <a:gdLst>
                    <a:gd name="connsiteX0" fmla="*/ 11076 w 68981"/>
                    <a:gd name="connsiteY0" fmla="*/ 0 h 68981"/>
                    <a:gd name="connsiteX1" fmla="*/ 0 w 68981"/>
                    <a:gd name="connsiteY1" fmla="*/ 11076 h 68981"/>
                    <a:gd name="connsiteX2" fmla="*/ 57906 w 68981"/>
                    <a:gd name="connsiteY2" fmla="*/ 68981 h 68981"/>
                    <a:gd name="connsiteX3" fmla="*/ 68981 w 68981"/>
                    <a:gd name="connsiteY3" fmla="*/ 57905 h 68981"/>
                    <a:gd name="connsiteX4" fmla="*/ 11076 w 68981"/>
                    <a:gd name="connsiteY4" fmla="*/ 0 h 68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8981" h="68981">
                      <a:moveTo>
                        <a:pt x="11076" y="0"/>
                      </a:moveTo>
                      <a:cubicBezTo>
                        <a:pt x="7643" y="3951"/>
                        <a:pt x="3951" y="7643"/>
                        <a:pt x="0" y="11076"/>
                      </a:cubicBezTo>
                      <a:lnTo>
                        <a:pt x="57906" y="68981"/>
                      </a:lnTo>
                      <a:cubicBezTo>
                        <a:pt x="61727" y="65419"/>
                        <a:pt x="65419" y="61792"/>
                        <a:pt x="68981" y="57905"/>
                      </a:cubicBezTo>
                      <a:lnTo>
                        <a:pt x="110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l-SI" sz="2968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AC6B1C45-5D0D-D8FF-E159-0B2DC91FCB4D}"/>
                    </a:ext>
                  </a:extLst>
                </p:cNvPr>
                <p:cNvSpPr/>
                <p:nvPr/>
              </p:nvSpPr>
              <p:spPr>
                <a:xfrm>
                  <a:off x="3093098" y="1703327"/>
                  <a:ext cx="15609" cy="82129"/>
                </a:xfrm>
                <a:custGeom>
                  <a:avLst/>
                  <a:gdLst>
                    <a:gd name="connsiteX0" fmla="*/ 0 w 15609"/>
                    <a:gd name="connsiteY0" fmla="*/ 194 h 82129"/>
                    <a:gd name="connsiteX1" fmla="*/ 0 w 15609"/>
                    <a:gd name="connsiteY1" fmla="*/ 82130 h 82129"/>
                    <a:gd name="connsiteX2" fmla="*/ 7837 w 15609"/>
                    <a:gd name="connsiteY2" fmla="*/ 81871 h 82129"/>
                    <a:gd name="connsiteX3" fmla="*/ 15610 w 15609"/>
                    <a:gd name="connsiteY3" fmla="*/ 82130 h 82129"/>
                    <a:gd name="connsiteX4" fmla="*/ 15610 w 15609"/>
                    <a:gd name="connsiteY4" fmla="*/ 194 h 82129"/>
                    <a:gd name="connsiteX5" fmla="*/ 7837 w 15609"/>
                    <a:gd name="connsiteY5" fmla="*/ 0 h 82129"/>
                    <a:gd name="connsiteX6" fmla="*/ 0 w 15609"/>
                    <a:gd name="connsiteY6" fmla="*/ 194 h 82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609" h="82129">
                      <a:moveTo>
                        <a:pt x="0" y="194"/>
                      </a:moveTo>
                      <a:lnTo>
                        <a:pt x="0" y="82130"/>
                      </a:lnTo>
                      <a:cubicBezTo>
                        <a:pt x="2591" y="81936"/>
                        <a:pt x="5182" y="81871"/>
                        <a:pt x="7837" y="81871"/>
                      </a:cubicBezTo>
                      <a:cubicBezTo>
                        <a:pt x="10493" y="81871"/>
                        <a:pt x="13084" y="81936"/>
                        <a:pt x="15610" y="82130"/>
                      </a:cubicBezTo>
                      <a:lnTo>
                        <a:pt x="15610" y="194"/>
                      </a:lnTo>
                      <a:cubicBezTo>
                        <a:pt x="13019" y="65"/>
                        <a:pt x="10428" y="0"/>
                        <a:pt x="7837" y="0"/>
                      </a:cubicBezTo>
                      <a:cubicBezTo>
                        <a:pt x="5247" y="0"/>
                        <a:pt x="2591" y="65"/>
                        <a:pt x="0" y="1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l-SI" sz="2968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3857E597-26E6-23E1-4CBE-B2FB72DBFF1F}"/>
                    </a:ext>
                  </a:extLst>
                </p:cNvPr>
                <p:cNvSpPr/>
                <p:nvPr/>
              </p:nvSpPr>
              <p:spPr>
                <a:xfrm>
                  <a:off x="3093163" y="1998425"/>
                  <a:ext cx="15609" cy="82129"/>
                </a:xfrm>
                <a:custGeom>
                  <a:avLst/>
                  <a:gdLst>
                    <a:gd name="connsiteX0" fmla="*/ 15610 w 15609"/>
                    <a:gd name="connsiteY0" fmla="*/ 81936 h 82129"/>
                    <a:gd name="connsiteX1" fmla="*/ 15610 w 15609"/>
                    <a:gd name="connsiteY1" fmla="*/ 0 h 82129"/>
                    <a:gd name="connsiteX2" fmla="*/ 7837 w 15609"/>
                    <a:gd name="connsiteY2" fmla="*/ 259 h 82129"/>
                    <a:gd name="connsiteX3" fmla="*/ 0 w 15609"/>
                    <a:gd name="connsiteY3" fmla="*/ 0 h 82129"/>
                    <a:gd name="connsiteX4" fmla="*/ 0 w 15609"/>
                    <a:gd name="connsiteY4" fmla="*/ 81936 h 82129"/>
                    <a:gd name="connsiteX5" fmla="*/ 7837 w 15609"/>
                    <a:gd name="connsiteY5" fmla="*/ 82130 h 82129"/>
                    <a:gd name="connsiteX6" fmla="*/ 15610 w 15609"/>
                    <a:gd name="connsiteY6" fmla="*/ 81936 h 82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609" h="82129">
                      <a:moveTo>
                        <a:pt x="15610" y="81936"/>
                      </a:moveTo>
                      <a:lnTo>
                        <a:pt x="15610" y="0"/>
                      </a:lnTo>
                      <a:cubicBezTo>
                        <a:pt x="13019" y="194"/>
                        <a:pt x="10428" y="259"/>
                        <a:pt x="7837" y="259"/>
                      </a:cubicBezTo>
                      <a:cubicBezTo>
                        <a:pt x="5246" y="259"/>
                        <a:pt x="2591" y="194"/>
                        <a:pt x="0" y="0"/>
                      </a:cubicBezTo>
                      <a:lnTo>
                        <a:pt x="0" y="81936"/>
                      </a:lnTo>
                      <a:cubicBezTo>
                        <a:pt x="2591" y="82065"/>
                        <a:pt x="5182" y="82130"/>
                        <a:pt x="7837" y="82130"/>
                      </a:cubicBezTo>
                      <a:cubicBezTo>
                        <a:pt x="10493" y="82130"/>
                        <a:pt x="13019" y="82065"/>
                        <a:pt x="15610" y="819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l-SI" sz="2968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5EB181A1-FE68-4AF7-AF0E-00A23D985C7D}"/>
                    </a:ext>
                  </a:extLst>
                </p:cNvPr>
                <p:cNvSpPr/>
                <p:nvPr/>
              </p:nvSpPr>
              <p:spPr>
                <a:xfrm>
                  <a:off x="3207355" y="1884233"/>
                  <a:ext cx="82129" cy="15545"/>
                </a:xfrm>
                <a:custGeom>
                  <a:avLst/>
                  <a:gdLst>
                    <a:gd name="connsiteX0" fmla="*/ 259 w 82129"/>
                    <a:gd name="connsiteY0" fmla="*/ 7773 h 15545"/>
                    <a:gd name="connsiteX1" fmla="*/ 0 w 82129"/>
                    <a:gd name="connsiteY1" fmla="*/ 15545 h 15545"/>
                    <a:gd name="connsiteX2" fmla="*/ 81936 w 82129"/>
                    <a:gd name="connsiteY2" fmla="*/ 15545 h 15545"/>
                    <a:gd name="connsiteX3" fmla="*/ 82130 w 82129"/>
                    <a:gd name="connsiteY3" fmla="*/ 7773 h 15545"/>
                    <a:gd name="connsiteX4" fmla="*/ 81936 w 82129"/>
                    <a:gd name="connsiteY4" fmla="*/ 0 h 15545"/>
                    <a:gd name="connsiteX5" fmla="*/ 0 w 82129"/>
                    <a:gd name="connsiteY5" fmla="*/ 0 h 15545"/>
                    <a:gd name="connsiteX6" fmla="*/ 324 w 82129"/>
                    <a:gd name="connsiteY6" fmla="*/ 7773 h 15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2129" h="15545">
                      <a:moveTo>
                        <a:pt x="259" y="7773"/>
                      </a:moveTo>
                      <a:cubicBezTo>
                        <a:pt x="259" y="10428"/>
                        <a:pt x="129" y="13019"/>
                        <a:pt x="0" y="15545"/>
                      </a:cubicBezTo>
                      <a:lnTo>
                        <a:pt x="81936" y="15545"/>
                      </a:lnTo>
                      <a:cubicBezTo>
                        <a:pt x="82065" y="12954"/>
                        <a:pt x="82130" y="10363"/>
                        <a:pt x="82130" y="7773"/>
                      </a:cubicBezTo>
                      <a:cubicBezTo>
                        <a:pt x="82130" y="5182"/>
                        <a:pt x="82130" y="2526"/>
                        <a:pt x="81936" y="0"/>
                      </a:cubicBezTo>
                      <a:lnTo>
                        <a:pt x="0" y="0"/>
                      </a:lnTo>
                      <a:cubicBezTo>
                        <a:pt x="259" y="2591"/>
                        <a:pt x="324" y="5182"/>
                        <a:pt x="324" y="777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l-SI" sz="2968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D197D468-34CB-DFE4-42F6-15487AFBFAD2}"/>
                    </a:ext>
                  </a:extLst>
                </p:cNvPr>
                <p:cNvSpPr/>
                <p:nvPr/>
              </p:nvSpPr>
              <p:spPr>
                <a:xfrm>
                  <a:off x="2912386" y="1884233"/>
                  <a:ext cx="82129" cy="15545"/>
                </a:xfrm>
                <a:custGeom>
                  <a:avLst/>
                  <a:gdLst>
                    <a:gd name="connsiteX0" fmla="*/ 81871 w 82129"/>
                    <a:gd name="connsiteY0" fmla="*/ 7773 h 15545"/>
                    <a:gd name="connsiteX1" fmla="*/ 82130 w 82129"/>
                    <a:gd name="connsiteY1" fmla="*/ 0 h 15545"/>
                    <a:gd name="connsiteX2" fmla="*/ 194 w 82129"/>
                    <a:gd name="connsiteY2" fmla="*/ 0 h 15545"/>
                    <a:gd name="connsiteX3" fmla="*/ 0 w 82129"/>
                    <a:gd name="connsiteY3" fmla="*/ 7773 h 15545"/>
                    <a:gd name="connsiteX4" fmla="*/ 194 w 82129"/>
                    <a:gd name="connsiteY4" fmla="*/ 15545 h 15545"/>
                    <a:gd name="connsiteX5" fmla="*/ 82130 w 82129"/>
                    <a:gd name="connsiteY5" fmla="*/ 15545 h 15545"/>
                    <a:gd name="connsiteX6" fmla="*/ 81871 w 82129"/>
                    <a:gd name="connsiteY6" fmla="*/ 7773 h 15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2129" h="15545">
                      <a:moveTo>
                        <a:pt x="81871" y="7773"/>
                      </a:moveTo>
                      <a:cubicBezTo>
                        <a:pt x="81871" y="5117"/>
                        <a:pt x="82000" y="2526"/>
                        <a:pt x="82130" y="0"/>
                      </a:cubicBezTo>
                      <a:lnTo>
                        <a:pt x="194" y="0"/>
                      </a:lnTo>
                      <a:cubicBezTo>
                        <a:pt x="65" y="2591"/>
                        <a:pt x="0" y="5182"/>
                        <a:pt x="0" y="7773"/>
                      </a:cubicBezTo>
                      <a:cubicBezTo>
                        <a:pt x="0" y="10363"/>
                        <a:pt x="0" y="13019"/>
                        <a:pt x="194" y="15545"/>
                      </a:cubicBezTo>
                      <a:lnTo>
                        <a:pt x="82130" y="15545"/>
                      </a:lnTo>
                      <a:cubicBezTo>
                        <a:pt x="81936" y="12954"/>
                        <a:pt x="81871" y="10363"/>
                        <a:pt x="81871" y="777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l-SI" sz="2968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2F55D3DA-5E90-42C9-48EE-6C0A9E73F276}"/>
                    </a:ext>
                  </a:extLst>
                </p:cNvPr>
                <p:cNvSpPr/>
                <p:nvPr/>
              </p:nvSpPr>
              <p:spPr>
                <a:xfrm>
                  <a:off x="2962195" y="1753266"/>
                  <a:ext cx="68981" cy="68981"/>
                </a:xfrm>
                <a:custGeom>
                  <a:avLst/>
                  <a:gdLst>
                    <a:gd name="connsiteX0" fmla="*/ 57906 w 68981"/>
                    <a:gd name="connsiteY0" fmla="*/ 68981 h 68981"/>
                    <a:gd name="connsiteX1" fmla="*/ 68981 w 68981"/>
                    <a:gd name="connsiteY1" fmla="*/ 57906 h 68981"/>
                    <a:gd name="connsiteX2" fmla="*/ 11076 w 68981"/>
                    <a:gd name="connsiteY2" fmla="*/ 0 h 68981"/>
                    <a:gd name="connsiteX3" fmla="*/ 0 w 68981"/>
                    <a:gd name="connsiteY3" fmla="*/ 11076 h 68981"/>
                    <a:gd name="connsiteX4" fmla="*/ 57906 w 68981"/>
                    <a:gd name="connsiteY4" fmla="*/ 68981 h 68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8981" h="68981">
                      <a:moveTo>
                        <a:pt x="57906" y="68981"/>
                      </a:moveTo>
                      <a:cubicBezTo>
                        <a:pt x="61338" y="65030"/>
                        <a:pt x="65030" y="61338"/>
                        <a:pt x="68981" y="57906"/>
                      </a:cubicBezTo>
                      <a:lnTo>
                        <a:pt x="11076" y="0"/>
                      </a:lnTo>
                      <a:cubicBezTo>
                        <a:pt x="7254" y="3498"/>
                        <a:pt x="3563" y="7190"/>
                        <a:pt x="0" y="11076"/>
                      </a:cubicBezTo>
                      <a:lnTo>
                        <a:pt x="57906" y="6898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l-SI" sz="2968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0B16A2B3-56DA-798A-864C-DF9FFA21FFE0}"/>
                    </a:ext>
                  </a:extLst>
                </p:cNvPr>
                <p:cNvSpPr/>
                <p:nvPr/>
              </p:nvSpPr>
              <p:spPr>
                <a:xfrm>
                  <a:off x="3170565" y="1753266"/>
                  <a:ext cx="68981" cy="68981"/>
                </a:xfrm>
                <a:custGeom>
                  <a:avLst/>
                  <a:gdLst>
                    <a:gd name="connsiteX0" fmla="*/ 11076 w 68981"/>
                    <a:gd name="connsiteY0" fmla="*/ 68981 h 68981"/>
                    <a:gd name="connsiteX1" fmla="*/ 68981 w 68981"/>
                    <a:gd name="connsiteY1" fmla="*/ 11076 h 68981"/>
                    <a:gd name="connsiteX2" fmla="*/ 57906 w 68981"/>
                    <a:gd name="connsiteY2" fmla="*/ 0 h 68981"/>
                    <a:gd name="connsiteX3" fmla="*/ 0 w 68981"/>
                    <a:gd name="connsiteY3" fmla="*/ 57906 h 68981"/>
                    <a:gd name="connsiteX4" fmla="*/ 11076 w 68981"/>
                    <a:gd name="connsiteY4" fmla="*/ 68981 h 68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8981" h="68981">
                      <a:moveTo>
                        <a:pt x="11076" y="68981"/>
                      </a:moveTo>
                      <a:lnTo>
                        <a:pt x="68981" y="11076"/>
                      </a:lnTo>
                      <a:cubicBezTo>
                        <a:pt x="65419" y="7254"/>
                        <a:pt x="61792" y="3562"/>
                        <a:pt x="57906" y="0"/>
                      </a:cubicBezTo>
                      <a:lnTo>
                        <a:pt x="0" y="57906"/>
                      </a:lnTo>
                      <a:cubicBezTo>
                        <a:pt x="3951" y="61338"/>
                        <a:pt x="7643" y="65030"/>
                        <a:pt x="11076" y="689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l-SI" sz="2968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754AD103-A82E-AD7B-C3E5-19F25F002CAE}"/>
                    </a:ext>
                  </a:extLst>
                </p:cNvPr>
                <p:cNvSpPr/>
                <p:nvPr/>
              </p:nvSpPr>
              <p:spPr>
                <a:xfrm>
                  <a:off x="2962195" y="1961635"/>
                  <a:ext cx="68981" cy="68981"/>
                </a:xfrm>
                <a:custGeom>
                  <a:avLst/>
                  <a:gdLst>
                    <a:gd name="connsiteX0" fmla="*/ 57906 w 68981"/>
                    <a:gd name="connsiteY0" fmla="*/ 0 h 68981"/>
                    <a:gd name="connsiteX1" fmla="*/ 0 w 68981"/>
                    <a:gd name="connsiteY1" fmla="*/ 57905 h 68981"/>
                    <a:gd name="connsiteX2" fmla="*/ 11076 w 68981"/>
                    <a:gd name="connsiteY2" fmla="*/ 68981 h 68981"/>
                    <a:gd name="connsiteX3" fmla="*/ 68981 w 68981"/>
                    <a:gd name="connsiteY3" fmla="*/ 11076 h 68981"/>
                    <a:gd name="connsiteX4" fmla="*/ 57906 w 68981"/>
                    <a:gd name="connsiteY4" fmla="*/ 65 h 68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8981" h="68981">
                      <a:moveTo>
                        <a:pt x="57906" y="0"/>
                      </a:moveTo>
                      <a:lnTo>
                        <a:pt x="0" y="57905"/>
                      </a:lnTo>
                      <a:cubicBezTo>
                        <a:pt x="3498" y="61727"/>
                        <a:pt x="7190" y="65419"/>
                        <a:pt x="11076" y="68981"/>
                      </a:cubicBezTo>
                      <a:lnTo>
                        <a:pt x="68981" y="11076"/>
                      </a:lnTo>
                      <a:cubicBezTo>
                        <a:pt x="65030" y="7643"/>
                        <a:pt x="61338" y="4016"/>
                        <a:pt x="57906" y="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l-SI" sz="2968"/>
                </a:p>
              </p:txBody>
            </p:sp>
          </p:grp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24B0330-2D35-3FD1-04EB-3E65BF261BE8}"/>
                </a:ext>
              </a:extLst>
            </p:cNvPr>
            <p:cNvSpPr txBox="1"/>
            <p:nvPr/>
          </p:nvSpPr>
          <p:spPr>
            <a:xfrm rot="16200000">
              <a:off x="2649548" y="2609362"/>
              <a:ext cx="868018" cy="404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sl-SI" sz="1319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Bold" panose="02000000000000000000" pitchFamily="2" charset="0"/>
                  <a:ea typeface="Roboto Bold" panose="02000000000000000000" pitchFamily="2" charset="0"/>
                </a:rPr>
                <a:t>SONČNA ELEKTRARNA</a:t>
              </a:r>
            </a:p>
          </p:txBody>
        </p:sp>
      </p:grpSp>
      <p:grpSp>
        <p:nvGrpSpPr>
          <p:cNvPr id="8" name="Graphic 18">
            <a:extLst>
              <a:ext uri="{FF2B5EF4-FFF2-40B4-BE49-F238E27FC236}">
                <a16:creationId xmlns:a16="http://schemas.microsoft.com/office/drawing/2014/main" id="{DC5867E4-2051-A0AF-E979-5696FFFEE644}"/>
              </a:ext>
            </a:extLst>
          </p:cNvPr>
          <p:cNvGrpSpPr/>
          <p:nvPr/>
        </p:nvGrpSpPr>
        <p:grpSpPr>
          <a:xfrm>
            <a:off x="13616864" y="3193123"/>
            <a:ext cx="1322033" cy="802369"/>
            <a:chOff x="8044251" y="2803974"/>
            <a:chExt cx="1228708" cy="74572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9AAFC17-69E2-AD74-2BDD-7F60C91F6963}"/>
                </a:ext>
              </a:extLst>
            </p:cNvPr>
            <p:cNvSpPr/>
            <p:nvPr/>
          </p:nvSpPr>
          <p:spPr>
            <a:xfrm>
              <a:off x="8666597" y="3298706"/>
              <a:ext cx="174789" cy="250995"/>
            </a:xfrm>
            <a:custGeom>
              <a:avLst/>
              <a:gdLst>
                <a:gd name="connsiteX0" fmla="*/ 15207 w 174789"/>
                <a:gd name="connsiteY0" fmla="*/ 250995 h 250995"/>
                <a:gd name="connsiteX1" fmla="*/ 159323 w 174789"/>
                <a:gd name="connsiteY1" fmla="*/ 250995 h 250995"/>
                <a:gd name="connsiteX2" fmla="*/ 174789 w 174789"/>
                <a:gd name="connsiteY2" fmla="*/ 235529 h 250995"/>
                <a:gd name="connsiteX3" fmla="*/ 174789 w 174789"/>
                <a:gd name="connsiteY3" fmla="*/ 34215 h 250995"/>
                <a:gd name="connsiteX4" fmla="*/ 116382 w 174789"/>
                <a:gd name="connsiteY4" fmla="*/ 0 h 250995"/>
                <a:gd name="connsiteX5" fmla="*/ 0 w 174789"/>
                <a:gd name="connsiteY5" fmla="*/ 71972 h 250995"/>
                <a:gd name="connsiteX6" fmla="*/ 0 w 174789"/>
                <a:gd name="connsiteY6" fmla="*/ 235529 h 250995"/>
                <a:gd name="connsiteX7" fmla="*/ 15293 w 174789"/>
                <a:gd name="connsiteY7" fmla="*/ 250995 h 25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89" h="250995">
                  <a:moveTo>
                    <a:pt x="15207" y="250995"/>
                  </a:moveTo>
                  <a:lnTo>
                    <a:pt x="159323" y="250995"/>
                  </a:lnTo>
                  <a:cubicBezTo>
                    <a:pt x="167877" y="250995"/>
                    <a:pt x="174789" y="244083"/>
                    <a:pt x="174789" y="235529"/>
                  </a:cubicBezTo>
                  <a:lnTo>
                    <a:pt x="174789" y="34215"/>
                  </a:lnTo>
                  <a:lnTo>
                    <a:pt x="116382" y="0"/>
                  </a:lnTo>
                  <a:lnTo>
                    <a:pt x="0" y="71972"/>
                  </a:lnTo>
                  <a:lnTo>
                    <a:pt x="0" y="235529"/>
                  </a:lnTo>
                  <a:cubicBezTo>
                    <a:pt x="0" y="243997"/>
                    <a:pt x="6826" y="250909"/>
                    <a:pt x="15293" y="250995"/>
                  </a:cubicBezTo>
                  <a:close/>
                </a:path>
              </a:pathLst>
            </a:custGeom>
            <a:solidFill>
              <a:srgbClr val="A6A7AA"/>
            </a:solidFill>
            <a:ln w="8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 sz="2968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1108882-A7B1-EA8C-9C75-BA53EB2AC73E}"/>
                </a:ext>
              </a:extLst>
            </p:cNvPr>
            <p:cNvSpPr/>
            <p:nvPr/>
          </p:nvSpPr>
          <p:spPr>
            <a:xfrm>
              <a:off x="8442041" y="3401264"/>
              <a:ext cx="174702" cy="148436"/>
            </a:xfrm>
            <a:custGeom>
              <a:avLst/>
              <a:gdLst>
                <a:gd name="connsiteX0" fmla="*/ 15293 w 174702"/>
                <a:gd name="connsiteY0" fmla="*/ 148437 h 148436"/>
                <a:gd name="connsiteX1" fmla="*/ 159237 w 174702"/>
                <a:gd name="connsiteY1" fmla="*/ 148437 h 148436"/>
                <a:gd name="connsiteX2" fmla="*/ 174703 w 174702"/>
                <a:gd name="connsiteY2" fmla="*/ 132971 h 148436"/>
                <a:gd name="connsiteX3" fmla="*/ 174703 w 174702"/>
                <a:gd name="connsiteY3" fmla="*/ 132971 h 148436"/>
                <a:gd name="connsiteX4" fmla="*/ 174703 w 174702"/>
                <a:gd name="connsiteY4" fmla="*/ 0 h 148436"/>
                <a:gd name="connsiteX5" fmla="*/ 116036 w 174702"/>
                <a:gd name="connsiteY5" fmla="*/ 36288 h 148436"/>
                <a:gd name="connsiteX6" fmla="*/ 104891 w 174702"/>
                <a:gd name="connsiteY6" fmla="*/ 43114 h 148436"/>
                <a:gd name="connsiteX7" fmla="*/ 92536 w 174702"/>
                <a:gd name="connsiteY7" fmla="*/ 39053 h 148436"/>
                <a:gd name="connsiteX8" fmla="*/ 0 w 174702"/>
                <a:gd name="connsiteY8" fmla="*/ 8813 h 148436"/>
                <a:gd name="connsiteX9" fmla="*/ 0 w 174702"/>
                <a:gd name="connsiteY9" fmla="*/ 132971 h 148436"/>
                <a:gd name="connsiteX10" fmla="*/ 0 w 174702"/>
                <a:gd name="connsiteY10" fmla="*/ 132971 h 148436"/>
                <a:gd name="connsiteX11" fmla="*/ 15379 w 174702"/>
                <a:gd name="connsiteY11" fmla="*/ 148437 h 14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4702" h="148436">
                  <a:moveTo>
                    <a:pt x="15293" y="148437"/>
                  </a:moveTo>
                  <a:lnTo>
                    <a:pt x="159237" y="148437"/>
                  </a:lnTo>
                  <a:cubicBezTo>
                    <a:pt x="167791" y="148437"/>
                    <a:pt x="174703" y="141525"/>
                    <a:pt x="174703" y="132971"/>
                  </a:cubicBezTo>
                  <a:lnTo>
                    <a:pt x="174703" y="132971"/>
                  </a:lnTo>
                  <a:lnTo>
                    <a:pt x="174703" y="0"/>
                  </a:lnTo>
                  <a:lnTo>
                    <a:pt x="116036" y="36288"/>
                  </a:lnTo>
                  <a:lnTo>
                    <a:pt x="104891" y="43114"/>
                  </a:lnTo>
                  <a:lnTo>
                    <a:pt x="92536" y="39053"/>
                  </a:lnTo>
                  <a:lnTo>
                    <a:pt x="0" y="8813"/>
                  </a:lnTo>
                  <a:lnTo>
                    <a:pt x="0" y="132971"/>
                  </a:lnTo>
                  <a:lnTo>
                    <a:pt x="0" y="132971"/>
                  </a:lnTo>
                  <a:cubicBezTo>
                    <a:pt x="0" y="141438"/>
                    <a:pt x="6826" y="148350"/>
                    <a:pt x="15379" y="148437"/>
                  </a:cubicBezTo>
                  <a:close/>
                </a:path>
              </a:pathLst>
            </a:custGeom>
            <a:solidFill>
              <a:srgbClr val="A6A7AA"/>
            </a:solidFill>
            <a:ln w="8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 sz="2968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633800-010D-E028-096F-01548A49875B}"/>
                </a:ext>
              </a:extLst>
            </p:cNvPr>
            <p:cNvSpPr/>
            <p:nvPr/>
          </p:nvSpPr>
          <p:spPr>
            <a:xfrm>
              <a:off x="8891931" y="3328687"/>
              <a:ext cx="174875" cy="220927"/>
            </a:xfrm>
            <a:custGeom>
              <a:avLst/>
              <a:gdLst>
                <a:gd name="connsiteX0" fmla="*/ 75169 w 174875"/>
                <a:gd name="connsiteY0" fmla="*/ 60740 h 220927"/>
                <a:gd name="connsiteX1" fmla="*/ 60740 w 174875"/>
                <a:gd name="connsiteY1" fmla="*/ 69553 h 220927"/>
                <a:gd name="connsiteX2" fmla="*/ 46138 w 174875"/>
                <a:gd name="connsiteY2" fmla="*/ 60999 h 220927"/>
                <a:gd name="connsiteX3" fmla="*/ 0 w 174875"/>
                <a:gd name="connsiteY3" fmla="*/ 33956 h 220927"/>
                <a:gd name="connsiteX4" fmla="*/ 0 w 174875"/>
                <a:gd name="connsiteY4" fmla="*/ 205462 h 220927"/>
                <a:gd name="connsiteX5" fmla="*/ 0 w 174875"/>
                <a:gd name="connsiteY5" fmla="*/ 205462 h 220927"/>
                <a:gd name="connsiteX6" fmla="*/ 15466 w 174875"/>
                <a:gd name="connsiteY6" fmla="*/ 220927 h 220927"/>
                <a:gd name="connsiteX7" fmla="*/ 159410 w 174875"/>
                <a:gd name="connsiteY7" fmla="*/ 220927 h 220927"/>
                <a:gd name="connsiteX8" fmla="*/ 174876 w 174875"/>
                <a:gd name="connsiteY8" fmla="*/ 205462 h 220927"/>
                <a:gd name="connsiteX9" fmla="*/ 174876 w 174875"/>
                <a:gd name="connsiteY9" fmla="*/ 205462 h 220927"/>
                <a:gd name="connsiteX10" fmla="*/ 174876 w 174875"/>
                <a:gd name="connsiteY10" fmla="*/ 0 h 220927"/>
                <a:gd name="connsiteX11" fmla="*/ 75169 w 174875"/>
                <a:gd name="connsiteY11" fmla="*/ 60740 h 220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4875" h="220927">
                  <a:moveTo>
                    <a:pt x="75169" y="60740"/>
                  </a:moveTo>
                  <a:lnTo>
                    <a:pt x="60740" y="69553"/>
                  </a:lnTo>
                  <a:lnTo>
                    <a:pt x="46138" y="60999"/>
                  </a:lnTo>
                  <a:lnTo>
                    <a:pt x="0" y="33956"/>
                  </a:lnTo>
                  <a:lnTo>
                    <a:pt x="0" y="205462"/>
                  </a:lnTo>
                  <a:lnTo>
                    <a:pt x="0" y="205462"/>
                  </a:lnTo>
                  <a:cubicBezTo>
                    <a:pt x="0" y="214015"/>
                    <a:pt x="6912" y="220927"/>
                    <a:pt x="15466" y="220927"/>
                  </a:cubicBezTo>
                  <a:lnTo>
                    <a:pt x="159410" y="220927"/>
                  </a:lnTo>
                  <a:cubicBezTo>
                    <a:pt x="167964" y="220927"/>
                    <a:pt x="174876" y="214015"/>
                    <a:pt x="174876" y="205462"/>
                  </a:cubicBezTo>
                  <a:lnTo>
                    <a:pt x="174876" y="205462"/>
                  </a:lnTo>
                  <a:lnTo>
                    <a:pt x="174876" y="0"/>
                  </a:lnTo>
                  <a:lnTo>
                    <a:pt x="75169" y="60740"/>
                  </a:lnTo>
                  <a:close/>
                </a:path>
              </a:pathLst>
            </a:custGeom>
            <a:solidFill>
              <a:srgbClr val="A6A7AA"/>
            </a:solidFill>
            <a:ln w="8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 sz="2968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0CC4CAC-A179-9248-B3D3-B2306B4EAAA0}"/>
                </a:ext>
              </a:extLst>
            </p:cNvPr>
            <p:cNvSpPr/>
            <p:nvPr/>
          </p:nvSpPr>
          <p:spPr>
            <a:xfrm>
              <a:off x="8216361" y="3393056"/>
              <a:ext cx="174789" cy="156645"/>
            </a:xfrm>
            <a:custGeom>
              <a:avLst/>
              <a:gdLst>
                <a:gd name="connsiteX0" fmla="*/ 15379 w 174789"/>
                <a:gd name="connsiteY0" fmla="*/ 156645 h 156645"/>
                <a:gd name="connsiteX1" fmla="*/ 159323 w 174789"/>
                <a:gd name="connsiteY1" fmla="*/ 156645 h 156645"/>
                <a:gd name="connsiteX2" fmla="*/ 174789 w 174789"/>
                <a:gd name="connsiteY2" fmla="*/ 141179 h 156645"/>
                <a:gd name="connsiteX3" fmla="*/ 174789 w 174789"/>
                <a:gd name="connsiteY3" fmla="*/ 141179 h 156645"/>
                <a:gd name="connsiteX4" fmla="*/ 174789 w 174789"/>
                <a:gd name="connsiteY4" fmla="*/ 432 h 156645"/>
                <a:gd name="connsiteX5" fmla="*/ 173493 w 174789"/>
                <a:gd name="connsiteY5" fmla="*/ 0 h 156645"/>
                <a:gd name="connsiteX6" fmla="*/ 0 w 174789"/>
                <a:gd name="connsiteY6" fmla="*/ 73095 h 156645"/>
                <a:gd name="connsiteX7" fmla="*/ 0 w 174789"/>
                <a:gd name="connsiteY7" fmla="*/ 141179 h 156645"/>
                <a:gd name="connsiteX8" fmla="*/ 0 w 174789"/>
                <a:gd name="connsiteY8" fmla="*/ 141179 h 156645"/>
                <a:gd name="connsiteX9" fmla="*/ 15379 w 174789"/>
                <a:gd name="connsiteY9" fmla="*/ 156645 h 156645"/>
                <a:gd name="connsiteX10" fmla="*/ 15379 w 174789"/>
                <a:gd name="connsiteY10" fmla="*/ 156645 h 15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789" h="156645">
                  <a:moveTo>
                    <a:pt x="15379" y="156645"/>
                  </a:moveTo>
                  <a:lnTo>
                    <a:pt x="159323" y="156645"/>
                  </a:lnTo>
                  <a:cubicBezTo>
                    <a:pt x="167877" y="156645"/>
                    <a:pt x="174789" y="149733"/>
                    <a:pt x="174789" y="141179"/>
                  </a:cubicBezTo>
                  <a:lnTo>
                    <a:pt x="174789" y="141179"/>
                  </a:lnTo>
                  <a:lnTo>
                    <a:pt x="174789" y="432"/>
                  </a:lnTo>
                  <a:lnTo>
                    <a:pt x="173493" y="0"/>
                  </a:lnTo>
                  <a:lnTo>
                    <a:pt x="0" y="73095"/>
                  </a:lnTo>
                  <a:lnTo>
                    <a:pt x="0" y="141179"/>
                  </a:lnTo>
                  <a:lnTo>
                    <a:pt x="0" y="141179"/>
                  </a:lnTo>
                  <a:cubicBezTo>
                    <a:pt x="0" y="149733"/>
                    <a:pt x="6912" y="156645"/>
                    <a:pt x="15379" y="156645"/>
                  </a:cubicBezTo>
                  <a:lnTo>
                    <a:pt x="15379" y="156645"/>
                  </a:lnTo>
                  <a:close/>
                </a:path>
              </a:pathLst>
            </a:custGeom>
            <a:solidFill>
              <a:srgbClr val="A6A7AA"/>
            </a:solidFill>
            <a:ln w="8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 sz="2968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8E5F6A8-7FC7-5295-A4C5-F7A722BB3651}"/>
                </a:ext>
              </a:extLst>
            </p:cNvPr>
            <p:cNvSpPr/>
            <p:nvPr/>
          </p:nvSpPr>
          <p:spPr>
            <a:xfrm>
              <a:off x="8044251" y="3108191"/>
              <a:ext cx="1228708" cy="388718"/>
            </a:xfrm>
            <a:custGeom>
              <a:avLst/>
              <a:gdLst>
                <a:gd name="connsiteX0" fmla="*/ 344913 w 1228708"/>
                <a:gd name="connsiteY0" fmla="*/ 255661 h 388718"/>
                <a:gd name="connsiteX1" fmla="*/ 501040 w 1228708"/>
                <a:gd name="connsiteY1" fmla="*/ 306551 h 388718"/>
                <a:gd name="connsiteX2" fmla="*/ 738383 w 1228708"/>
                <a:gd name="connsiteY2" fmla="*/ 159755 h 388718"/>
                <a:gd name="connsiteX3" fmla="*/ 908420 w 1228708"/>
                <a:gd name="connsiteY3" fmla="*/ 259376 h 388718"/>
                <a:gd name="connsiteX4" fmla="*/ 1228709 w 1228708"/>
                <a:gd name="connsiteY4" fmla="*/ 64282 h 388718"/>
                <a:gd name="connsiteX5" fmla="*/ 1189483 w 1228708"/>
                <a:gd name="connsiteY5" fmla="*/ 0 h 388718"/>
                <a:gd name="connsiteX6" fmla="*/ 907556 w 1228708"/>
                <a:gd name="connsiteY6" fmla="*/ 171765 h 388718"/>
                <a:gd name="connsiteX7" fmla="*/ 737260 w 1228708"/>
                <a:gd name="connsiteY7" fmla="*/ 72058 h 388718"/>
                <a:gd name="connsiteX8" fmla="*/ 491103 w 1228708"/>
                <a:gd name="connsiteY8" fmla="*/ 224297 h 388718"/>
                <a:gd name="connsiteX9" fmla="*/ 341543 w 1228708"/>
                <a:gd name="connsiteY9" fmla="*/ 175567 h 388718"/>
                <a:gd name="connsiteX10" fmla="*/ 0 w 1228708"/>
                <a:gd name="connsiteY10" fmla="*/ 319338 h 388718"/>
                <a:gd name="connsiteX11" fmla="*/ 29203 w 1228708"/>
                <a:gd name="connsiteY11" fmla="*/ 388718 h 388718"/>
                <a:gd name="connsiteX12" fmla="*/ 344913 w 1228708"/>
                <a:gd name="connsiteY12" fmla="*/ 255834 h 388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8708" h="388718">
                  <a:moveTo>
                    <a:pt x="344913" y="255661"/>
                  </a:moveTo>
                  <a:lnTo>
                    <a:pt x="501040" y="306551"/>
                  </a:lnTo>
                  <a:lnTo>
                    <a:pt x="738383" y="159755"/>
                  </a:lnTo>
                  <a:lnTo>
                    <a:pt x="908420" y="259376"/>
                  </a:lnTo>
                  <a:lnTo>
                    <a:pt x="1228709" y="64282"/>
                  </a:lnTo>
                  <a:lnTo>
                    <a:pt x="1189483" y="0"/>
                  </a:lnTo>
                  <a:lnTo>
                    <a:pt x="907556" y="171765"/>
                  </a:lnTo>
                  <a:lnTo>
                    <a:pt x="737260" y="72058"/>
                  </a:lnTo>
                  <a:lnTo>
                    <a:pt x="491103" y="224297"/>
                  </a:lnTo>
                  <a:lnTo>
                    <a:pt x="341543" y="175567"/>
                  </a:lnTo>
                  <a:lnTo>
                    <a:pt x="0" y="319338"/>
                  </a:lnTo>
                  <a:lnTo>
                    <a:pt x="29203" y="388718"/>
                  </a:lnTo>
                  <a:lnTo>
                    <a:pt x="344913" y="255834"/>
                  </a:lnTo>
                  <a:close/>
                </a:path>
              </a:pathLst>
            </a:custGeom>
            <a:solidFill>
              <a:srgbClr val="5BD1C8"/>
            </a:solidFill>
            <a:ln w="8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 sz="2968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0A3B4D-761D-39F5-AF82-A3CF205E396F}"/>
                </a:ext>
              </a:extLst>
            </p:cNvPr>
            <p:cNvSpPr/>
            <p:nvPr/>
          </p:nvSpPr>
          <p:spPr>
            <a:xfrm>
              <a:off x="8444719" y="3266737"/>
              <a:ext cx="146536" cy="35856"/>
            </a:xfrm>
            <a:custGeom>
              <a:avLst/>
              <a:gdLst>
                <a:gd name="connsiteX0" fmla="*/ 86 w 146536"/>
                <a:gd name="connsiteY0" fmla="*/ 6998 h 35856"/>
                <a:gd name="connsiteX1" fmla="*/ 88648 w 146536"/>
                <a:gd name="connsiteY1" fmla="*/ 35856 h 35856"/>
                <a:gd name="connsiteX2" fmla="*/ 146536 w 146536"/>
                <a:gd name="connsiteY2" fmla="*/ 0 h 35856"/>
                <a:gd name="connsiteX3" fmla="*/ 12442 w 146536"/>
                <a:gd name="connsiteY3" fmla="*/ 0 h 35856"/>
                <a:gd name="connsiteX4" fmla="*/ 0 w 146536"/>
                <a:gd name="connsiteY4" fmla="*/ 6998 h 3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36" h="35856">
                  <a:moveTo>
                    <a:pt x="86" y="6998"/>
                  </a:moveTo>
                  <a:lnTo>
                    <a:pt x="88648" y="35856"/>
                  </a:lnTo>
                  <a:lnTo>
                    <a:pt x="146536" y="0"/>
                  </a:lnTo>
                  <a:lnTo>
                    <a:pt x="12442" y="0"/>
                  </a:lnTo>
                  <a:cubicBezTo>
                    <a:pt x="7344" y="86"/>
                    <a:pt x="2679" y="2765"/>
                    <a:pt x="0" y="6998"/>
                  </a:cubicBezTo>
                  <a:close/>
                </a:path>
              </a:pathLst>
            </a:custGeom>
            <a:solidFill>
              <a:srgbClr val="A6A7AA"/>
            </a:solidFill>
            <a:ln w="8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 sz="2968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340A071-4684-7232-9584-D243DD2E5F1F}"/>
                </a:ext>
              </a:extLst>
            </p:cNvPr>
            <p:cNvSpPr/>
            <p:nvPr/>
          </p:nvSpPr>
          <p:spPr>
            <a:xfrm>
              <a:off x="8891844" y="3013410"/>
              <a:ext cx="174962" cy="235788"/>
            </a:xfrm>
            <a:custGeom>
              <a:avLst/>
              <a:gdLst>
                <a:gd name="connsiteX0" fmla="*/ 174962 w 174962"/>
                <a:gd name="connsiteY0" fmla="*/ 165631 h 235788"/>
                <a:gd name="connsiteX1" fmla="*/ 174962 w 174962"/>
                <a:gd name="connsiteY1" fmla="*/ 15466 h 235788"/>
                <a:gd name="connsiteX2" fmla="*/ 174962 w 174962"/>
                <a:gd name="connsiteY2" fmla="*/ 15466 h 235788"/>
                <a:gd name="connsiteX3" fmla="*/ 159496 w 174962"/>
                <a:gd name="connsiteY3" fmla="*/ 0 h 235788"/>
                <a:gd name="connsiteX4" fmla="*/ 15466 w 174962"/>
                <a:gd name="connsiteY4" fmla="*/ 0 h 235788"/>
                <a:gd name="connsiteX5" fmla="*/ 0 w 174962"/>
                <a:gd name="connsiteY5" fmla="*/ 15466 h 235788"/>
                <a:gd name="connsiteX6" fmla="*/ 0 w 174962"/>
                <a:gd name="connsiteY6" fmla="*/ 15466 h 235788"/>
                <a:gd name="connsiteX7" fmla="*/ 0 w 174962"/>
                <a:gd name="connsiteY7" fmla="*/ 200882 h 235788"/>
                <a:gd name="connsiteX8" fmla="*/ 59617 w 174962"/>
                <a:gd name="connsiteY8" fmla="*/ 235788 h 235788"/>
                <a:gd name="connsiteX9" fmla="*/ 174876 w 174962"/>
                <a:gd name="connsiteY9" fmla="*/ 165631 h 23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4962" h="235788">
                  <a:moveTo>
                    <a:pt x="174962" y="165631"/>
                  </a:moveTo>
                  <a:lnTo>
                    <a:pt x="174962" y="15466"/>
                  </a:lnTo>
                  <a:lnTo>
                    <a:pt x="174962" y="15466"/>
                  </a:lnTo>
                  <a:cubicBezTo>
                    <a:pt x="174962" y="6912"/>
                    <a:pt x="168050" y="0"/>
                    <a:pt x="159496" y="0"/>
                  </a:cubicBezTo>
                  <a:lnTo>
                    <a:pt x="15466" y="0"/>
                  </a:lnTo>
                  <a:cubicBezTo>
                    <a:pt x="6912" y="0"/>
                    <a:pt x="0" y="6912"/>
                    <a:pt x="0" y="15466"/>
                  </a:cubicBezTo>
                  <a:lnTo>
                    <a:pt x="0" y="15466"/>
                  </a:lnTo>
                  <a:lnTo>
                    <a:pt x="0" y="200882"/>
                  </a:lnTo>
                  <a:lnTo>
                    <a:pt x="59617" y="235788"/>
                  </a:lnTo>
                  <a:lnTo>
                    <a:pt x="174876" y="165631"/>
                  </a:lnTo>
                  <a:close/>
                </a:path>
              </a:pathLst>
            </a:custGeom>
            <a:solidFill>
              <a:srgbClr val="A6A7AA"/>
            </a:solidFill>
            <a:ln w="8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 sz="2968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B07867E-25F5-5755-53DA-BF4E0CF48FF3}"/>
                </a:ext>
              </a:extLst>
            </p:cNvPr>
            <p:cNvSpPr/>
            <p:nvPr/>
          </p:nvSpPr>
          <p:spPr>
            <a:xfrm>
              <a:off x="8216188" y="3013410"/>
              <a:ext cx="174875" cy="311994"/>
            </a:xfrm>
            <a:custGeom>
              <a:avLst/>
              <a:gdLst>
                <a:gd name="connsiteX0" fmla="*/ 159151 w 174875"/>
                <a:gd name="connsiteY0" fmla="*/ 244947 h 311994"/>
                <a:gd name="connsiteX1" fmla="*/ 168914 w 174875"/>
                <a:gd name="connsiteY1" fmla="*/ 240886 h 311994"/>
                <a:gd name="connsiteX2" fmla="*/ 174876 w 174875"/>
                <a:gd name="connsiteY2" fmla="*/ 242873 h 311994"/>
                <a:gd name="connsiteX3" fmla="*/ 174876 w 174875"/>
                <a:gd name="connsiteY3" fmla="*/ 15466 h 311994"/>
                <a:gd name="connsiteX4" fmla="*/ 174876 w 174875"/>
                <a:gd name="connsiteY4" fmla="*/ 15466 h 311994"/>
                <a:gd name="connsiteX5" fmla="*/ 159410 w 174875"/>
                <a:gd name="connsiteY5" fmla="*/ 0 h 311994"/>
                <a:gd name="connsiteX6" fmla="*/ 15466 w 174875"/>
                <a:gd name="connsiteY6" fmla="*/ 0 h 311994"/>
                <a:gd name="connsiteX7" fmla="*/ 0 w 174875"/>
                <a:gd name="connsiteY7" fmla="*/ 15466 h 311994"/>
                <a:gd name="connsiteX8" fmla="*/ 0 w 174875"/>
                <a:gd name="connsiteY8" fmla="*/ 15466 h 311994"/>
                <a:gd name="connsiteX9" fmla="*/ 0 w 174875"/>
                <a:gd name="connsiteY9" fmla="*/ 311994 h 311994"/>
                <a:gd name="connsiteX10" fmla="*/ 159064 w 174875"/>
                <a:gd name="connsiteY10" fmla="*/ 245033 h 31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875" h="311994">
                  <a:moveTo>
                    <a:pt x="159151" y="244947"/>
                  </a:moveTo>
                  <a:lnTo>
                    <a:pt x="168914" y="240886"/>
                  </a:lnTo>
                  <a:lnTo>
                    <a:pt x="174876" y="242873"/>
                  </a:lnTo>
                  <a:lnTo>
                    <a:pt x="174876" y="15466"/>
                  </a:lnTo>
                  <a:lnTo>
                    <a:pt x="174876" y="15466"/>
                  </a:lnTo>
                  <a:cubicBezTo>
                    <a:pt x="174876" y="6912"/>
                    <a:pt x="167964" y="0"/>
                    <a:pt x="159410" y="0"/>
                  </a:cubicBezTo>
                  <a:lnTo>
                    <a:pt x="15466" y="0"/>
                  </a:lnTo>
                  <a:cubicBezTo>
                    <a:pt x="6912" y="0"/>
                    <a:pt x="0" y="6912"/>
                    <a:pt x="0" y="15466"/>
                  </a:cubicBezTo>
                  <a:lnTo>
                    <a:pt x="0" y="15466"/>
                  </a:lnTo>
                  <a:lnTo>
                    <a:pt x="0" y="311994"/>
                  </a:lnTo>
                  <a:lnTo>
                    <a:pt x="159064" y="245033"/>
                  </a:lnTo>
                  <a:close/>
                </a:path>
              </a:pathLst>
            </a:custGeom>
            <a:solidFill>
              <a:srgbClr val="A6A7AA"/>
            </a:solidFill>
            <a:ln w="8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 sz="2968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57A3281-B27B-0B37-C441-0095D2BAD638}"/>
                </a:ext>
              </a:extLst>
            </p:cNvPr>
            <p:cNvSpPr/>
            <p:nvPr/>
          </p:nvSpPr>
          <p:spPr>
            <a:xfrm>
              <a:off x="8666338" y="2803974"/>
              <a:ext cx="174875" cy="416366"/>
            </a:xfrm>
            <a:custGeom>
              <a:avLst/>
              <a:gdLst>
                <a:gd name="connsiteX0" fmla="*/ 114914 w 174875"/>
                <a:gd name="connsiteY0" fmla="*/ 345431 h 416366"/>
                <a:gd name="connsiteX1" fmla="*/ 129602 w 174875"/>
                <a:gd name="connsiteY1" fmla="*/ 353985 h 416366"/>
                <a:gd name="connsiteX2" fmla="*/ 174876 w 174875"/>
                <a:gd name="connsiteY2" fmla="*/ 380424 h 416366"/>
                <a:gd name="connsiteX3" fmla="*/ 174876 w 174875"/>
                <a:gd name="connsiteY3" fmla="*/ 15466 h 416366"/>
                <a:gd name="connsiteX4" fmla="*/ 159410 w 174875"/>
                <a:gd name="connsiteY4" fmla="*/ 0 h 416366"/>
                <a:gd name="connsiteX5" fmla="*/ 15466 w 174875"/>
                <a:gd name="connsiteY5" fmla="*/ 0 h 416366"/>
                <a:gd name="connsiteX6" fmla="*/ 0 w 174875"/>
                <a:gd name="connsiteY6" fmla="*/ 15466 h 416366"/>
                <a:gd name="connsiteX7" fmla="*/ 0 w 174875"/>
                <a:gd name="connsiteY7" fmla="*/ 416367 h 416366"/>
                <a:gd name="connsiteX8" fmla="*/ 100484 w 174875"/>
                <a:gd name="connsiteY8" fmla="*/ 354244 h 416366"/>
                <a:gd name="connsiteX9" fmla="*/ 114914 w 174875"/>
                <a:gd name="connsiteY9" fmla="*/ 345345 h 416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4875" h="416366">
                  <a:moveTo>
                    <a:pt x="114914" y="345431"/>
                  </a:moveTo>
                  <a:lnTo>
                    <a:pt x="129602" y="353985"/>
                  </a:lnTo>
                  <a:lnTo>
                    <a:pt x="174876" y="380424"/>
                  </a:lnTo>
                  <a:lnTo>
                    <a:pt x="174876" y="15466"/>
                  </a:lnTo>
                  <a:cubicBezTo>
                    <a:pt x="174876" y="6912"/>
                    <a:pt x="167964" y="0"/>
                    <a:pt x="159410" y="0"/>
                  </a:cubicBezTo>
                  <a:lnTo>
                    <a:pt x="15466" y="0"/>
                  </a:lnTo>
                  <a:cubicBezTo>
                    <a:pt x="6912" y="0"/>
                    <a:pt x="0" y="6912"/>
                    <a:pt x="0" y="15466"/>
                  </a:cubicBezTo>
                  <a:lnTo>
                    <a:pt x="0" y="416367"/>
                  </a:lnTo>
                  <a:lnTo>
                    <a:pt x="100484" y="354244"/>
                  </a:lnTo>
                  <a:lnTo>
                    <a:pt x="114914" y="345345"/>
                  </a:lnTo>
                  <a:close/>
                </a:path>
              </a:pathLst>
            </a:custGeom>
            <a:solidFill>
              <a:srgbClr val="A6A7AA"/>
            </a:solidFill>
            <a:ln w="8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 sz="2968"/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6D36292-6036-B69B-B545-EB1F0D3930D7}"/>
              </a:ext>
            </a:extLst>
          </p:cNvPr>
          <p:cNvSpPr/>
          <p:nvPr/>
        </p:nvSpPr>
        <p:spPr>
          <a:xfrm>
            <a:off x="13221019" y="2914430"/>
            <a:ext cx="2082939" cy="1793173"/>
          </a:xfrm>
          <a:custGeom>
            <a:avLst/>
            <a:gdLst>
              <a:gd name="connsiteX0" fmla="*/ 1834985 w 1935900"/>
              <a:gd name="connsiteY0" fmla="*/ 0 h 1666589"/>
              <a:gd name="connsiteX1" fmla="*/ 100225 w 1935900"/>
              <a:gd name="connsiteY1" fmla="*/ 0 h 1666589"/>
              <a:gd name="connsiteX2" fmla="*/ 0 w 1935900"/>
              <a:gd name="connsiteY2" fmla="*/ 100225 h 1666589"/>
              <a:gd name="connsiteX3" fmla="*/ 0 w 1935900"/>
              <a:gd name="connsiteY3" fmla="*/ 1166500 h 1666589"/>
              <a:gd name="connsiteX4" fmla="*/ 100225 w 1935900"/>
              <a:gd name="connsiteY4" fmla="*/ 1266725 h 1666589"/>
              <a:gd name="connsiteX5" fmla="*/ 757823 w 1935900"/>
              <a:gd name="connsiteY5" fmla="*/ 1266725 h 1666589"/>
              <a:gd name="connsiteX6" fmla="*/ 725682 w 1935900"/>
              <a:gd name="connsiteY6" fmla="*/ 1560143 h 1666589"/>
              <a:gd name="connsiteX7" fmla="*/ 397445 w 1935900"/>
              <a:gd name="connsiteY7" fmla="*/ 1560143 h 1666589"/>
              <a:gd name="connsiteX8" fmla="*/ 397445 w 1935900"/>
              <a:gd name="connsiteY8" fmla="*/ 1666589 h 1666589"/>
              <a:gd name="connsiteX9" fmla="*/ 1581398 w 1935900"/>
              <a:gd name="connsiteY9" fmla="*/ 1666589 h 1666589"/>
              <a:gd name="connsiteX10" fmla="*/ 1581398 w 1935900"/>
              <a:gd name="connsiteY10" fmla="*/ 1560921 h 1666589"/>
              <a:gd name="connsiteX11" fmla="*/ 1274069 w 1935900"/>
              <a:gd name="connsiteY11" fmla="*/ 1560921 h 1666589"/>
              <a:gd name="connsiteX12" fmla="*/ 1241928 w 1935900"/>
              <a:gd name="connsiteY12" fmla="*/ 1267503 h 1666589"/>
              <a:gd name="connsiteX13" fmla="*/ 1835676 w 1935900"/>
              <a:gd name="connsiteY13" fmla="*/ 1267503 h 1666589"/>
              <a:gd name="connsiteX14" fmla="*/ 1935901 w 1935900"/>
              <a:gd name="connsiteY14" fmla="*/ 1167278 h 1666589"/>
              <a:gd name="connsiteX15" fmla="*/ 1935901 w 1935900"/>
              <a:gd name="connsiteY15" fmla="*/ 100225 h 1666589"/>
              <a:gd name="connsiteX16" fmla="*/ 1834898 w 1935900"/>
              <a:gd name="connsiteY16" fmla="*/ 0 h 1666589"/>
              <a:gd name="connsiteX17" fmla="*/ 1834639 w 1935900"/>
              <a:gd name="connsiteY17" fmla="*/ 1166500 h 1666589"/>
              <a:gd name="connsiteX18" fmla="*/ 100744 w 1935900"/>
              <a:gd name="connsiteY18" fmla="*/ 1167278 h 1666589"/>
              <a:gd name="connsiteX19" fmla="*/ 100398 w 1935900"/>
              <a:gd name="connsiteY19" fmla="*/ 101780 h 1666589"/>
              <a:gd name="connsiteX20" fmla="*/ 1834726 w 1935900"/>
              <a:gd name="connsiteY20" fmla="*/ 101003 h 1666589"/>
              <a:gd name="connsiteX21" fmla="*/ 1834726 w 1935900"/>
              <a:gd name="connsiteY21" fmla="*/ 1166500 h 166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35900" h="1666589">
                <a:moveTo>
                  <a:pt x="1834985" y="0"/>
                </a:moveTo>
                <a:lnTo>
                  <a:pt x="100225" y="0"/>
                </a:lnTo>
                <a:cubicBezTo>
                  <a:pt x="44842" y="0"/>
                  <a:pt x="0" y="44929"/>
                  <a:pt x="0" y="100225"/>
                </a:cubicBezTo>
                <a:lnTo>
                  <a:pt x="0" y="1166500"/>
                </a:lnTo>
                <a:cubicBezTo>
                  <a:pt x="0" y="1221883"/>
                  <a:pt x="44929" y="1266725"/>
                  <a:pt x="100225" y="1266725"/>
                </a:cubicBezTo>
                <a:lnTo>
                  <a:pt x="757823" y="1266725"/>
                </a:lnTo>
                <a:lnTo>
                  <a:pt x="725682" y="1560143"/>
                </a:lnTo>
                <a:lnTo>
                  <a:pt x="397445" y="1560143"/>
                </a:lnTo>
                <a:lnTo>
                  <a:pt x="397445" y="1666589"/>
                </a:lnTo>
                <a:lnTo>
                  <a:pt x="1581398" y="1666589"/>
                </a:lnTo>
                <a:lnTo>
                  <a:pt x="1581398" y="1560921"/>
                </a:lnTo>
                <a:lnTo>
                  <a:pt x="1274069" y="1560921"/>
                </a:lnTo>
                <a:lnTo>
                  <a:pt x="1241928" y="1267503"/>
                </a:lnTo>
                <a:lnTo>
                  <a:pt x="1835676" y="1267503"/>
                </a:lnTo>
                <a:cubicBezTo>
                  <a:pt x="1891059" y="1267503"/>
                  <a:pt x="1935901" y="1222574"/>
                  <a:pt x="1935901" y="1167278"/>
                </a:cubicBezTo>
                <a:lnTo>
                  <a:pt x="1935901" y="100225"/>
                </a:lnTo>
                <a:cubicBezTo>
                  <a:pt x="1935123" y="44842"/>
                  <a:pt x="1890195" y="0"/>
                  <a:pt x="1834898" y="0"/>
                </a:cubicBezTo>
                <a:close/>
                <a:moveTo>
                  <a:pt x="1834639" y="1166500"/>
                </a:moveTo>
                <a:lnTo>
                  <a:pt x="100744" y="1167278"/>
                </a:lnTo>
                <a:lnTo>
                  <a:pt x="100398" y="101780"/>
                </a:lnTo>
                <a:lnTo>
                  <a:pt x="1834726" y="101003"/>
                </a:lnTo>
                <a:lnTo>
                  <a:pt x="1834726" y="1166500"/>
                </a:lnTo>
                <a:close/>
              </a:path>
            </a:pathLst>
          </a:custGeom>
          <a:solidFill>
            <a:srgbClr val="5BD1C8"/>
          </a:solidFill>
          <a:ln w="8636" cap="flat">
            <a:noFill/>
            <a:prstDash val="solid"/>
            <a:miter/>
          </a:ln>
        </p:spPr>
        <p:txBody>
          <a:bodyPr rtlCol="0" anchor="ctr"/>
          <a:lstStyle/>
          <a:p>
            <a:endParaRPr lang="sl-SI" sz="2968"/>
          </a:p>
        </p:txBody>
      </p:sp>
      <p:grpSp>
        <p:nvGrpSpPr>
          <p:cNvPr id="55" name="Graphic 18">
            <a:extLst>
              <a:ext uri="{FF2B5EF4-FFF2-40B4-BE49-F238E27FC236}">
                <a16:creationId xmlns:a16="http://schemas.microsoft.com/office/drawing/2014/main" id="{03E55F92-A901-6159-D053-BFEF003F8810}"/>
              </a:ext>
            </a:extLst>
          </p:cNvPr>
          <p:cNvGrpSpPr/>
          <p:nvPr/>
        </p:nvGrpSpPr>
        <p:grpSpPr>
          <a:xfrm>
            <a:off x="14203468" y="4876114"/>
            <a:ext cx="150602" cy="1167637"/>
            <a:chOff x="8612942" y="1548999"/>
            <a:chExt cx="91325" cy="708056"/>
          </a:xfrm>
          <a:solidFill>
            <a:srgbClr val="A6A7AA"/>
          </a:solidFill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033C0DF-5EA1-79D5-B029-75CFC4279D68}"/>
                </a:ext>
              </a:extLst>
            </p:cNvPr>
            <p:cNvSpPr/>
            <p:nvPr/>
          </p:nvSpPr>
          <p:spPr>
            <a:xfrm>
              <a:off x="8658562" y="1628315"/>
              <a:ext cx="8640" cy="549510"/>
            </a:xfrm>
            <a:custGeom>
              <a:avLst/>
              <a:gdLst>
                <a:gd name="connsiteX0" fmla="*/ 0 w 8640"/>
                <a:gd name="connsiteY0" fmla="*/ 0 h 549510"/>
                <a:gd name="connsiteX1" fmla="*/ 0 w 8640"/>
                <a:gd name="connsiteY1" fmla="*/ 549511 h 54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40" h="549510">
                  <a:moveTo>
                    <a:pt x="0" y="0"/>
                  </a:moveTo>
                  <a:lnTo>
                    <a:pt x="0" y="549511"/>
                  </a:lnTo>
                </a:path>
              </a:pathLst>
            </a:custGeom>
            <a:ln w="17273" cap="flat">
              <a:solidFill>
                <a:srgbClr val="A6A7A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l-SI" sz="2968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C2C84F7-5FB0-B918-D2EC-1B5205202842}"/>
                </a:ext>
              </a:extLst>
            </p:cNvPr>
            <p:cNvSpPr/>
            <p:nvPr/>
          </p:nvSpPr>
          <p:spPr>
            <a:xfrm>
              <a:off x="8612942" y="1548999"/>
              <a:ext cx="91325" cy="111716"/>
            </a:xfrm>
            <a:custGeom>
              <a:avLst/>
              <a:gdLst>
                <a:gd name="connsiteX0" fmla="*/ 45620 w 91325"/>
                <a:gd name="connsiteY0" fmla="*/ 0 h 111716"/>
                <a:gd name="connsiteX1" fmla="*/ 0 w 91325"/>
                <a:gd name="connsiteY1" fmla="*/ 111717 h 111716"/>
                <a:gd name="connsiteX2" fmla="*/ 45620 w 91325"/>
                <a:gd name="connsiteY2" fmla="*/ 85191 h 111716"/>
                <a:gd name="connsiteX3" fmla="*/ 91326 w 91325"/>
                <a:gd name="connsiteY3" fmla="*/ 111717 h 111716"/>
                <a:gd name="connsiteX4" fmla="*/ 45620 w 91325"/>
                <a:gd name="connsiteY4" fmla="*/ 0 h 111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325" h="111716">
                  <a:moveTo>
                    <a:pt x="45620" y="0"/>
                  </a:moveTo>
                  <a:lnTo>
                    <a:pt x="0" y="111717"/>
                  </a:lnTo>
                  <a:lnTo>
                    <a:pt x="45620" y="85191"/>
                  </a:lnTo>
                  <a:lnTo>
                    <a:pt x="91326" y="111717"/>
                  </a:lnTo>
                  <a:lnTo>
                    <a:pt x="45620" y="0"/>
                  </a:lnTo>
                  <a:close/>
                </a:path>
              </a:pathLst>
            </a:custGeom>
            <a:solidFill>
              <a:srgbClr val="A6A7AA"/>
            </a:solidFill>
            <a:ln w="8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 sz="2968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2B39018-8D4E-BBFB-D6F7-212DFACD9B4C}"/>
                </a:ext>
              </a:extLst>
            </p:cNvPr>
            <p:cNvSpPr/>
            <p:nvPr/>
          </p:nvSpPr>
          <p:spPr>
            <a:xfrm>
              <a:off x="8612942" y="2145339"/>
              <a:ext cx="91325" cy="111716"/>
            </a:xfrm>
            <a:custGeom>
              <a:avLst/>
              <a:gdLst>
                <a:gd name="connsiteX0" fmla="*/ 45620 w 91325"/>
                <a:gd name="connsiteY0" fmla="*/ 111717 h 111716"/>
                <a:gd name="connsiteX1" fmla="*/ 0 w 91325"/>
                <a:gd name="connsiteY1" fmla="*/ 0 h 111716"/>
                <a:gd name="connsiteX2" fmla="*/ 45620 w 91325"/>
                <a:gd name="connsiteY2" fmla="*/ 26525 h 111716"/>
                <a:gd name="connsiteX3" fmla="*/ 91326 w 91325"/>
                <a:gd name="connsiteY3" fmla="*/ 0 h 111716"/>
                <a:gd name="connsiteX4" fmla="*/ 45620 w 91325"/>
                <a:gd name="connsiteY4" fmla="*/ 111717 h 111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325" h="111716">
                  <a:moveTo>
                    <a:pt x="45620" y="111717"/>
                  </a:moveTo>
                  <a:lnTo>
                    <a:pt x="0" y="0"/>
                  </a:lnTo>
                  <a:lnTo>
                    <a:pt x="45620" y="26525"/>
                  </a:lnTo>
                  <a:lnTo>
                    <a:pt x="91326" y="0"/>
                  </a:lnTo>
                  <a:lnTo>
                    <a:pt x="45620" y="111717"/>
                  </a:lnTo>
                  <a:close/>
                </a:path>
              </a:pathLst>
            </a:custGeom>
            <a:solidFill>
              <a:srgbClr val="A6A7AA"/>
            </a:solidFill>
            <a:ln w="8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 sz="2968"/>
            </a:p>
          </p:txBody>
        </p:sp>
      </p:grp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03F80654-DCB1-E85F-8E5B-A3EC11E44EE5}"/>
              </a:ext>
            </a:extLst>
          </p:cNvPr>
          <p:cNvSpPr/>
          <p:nvPr/>
        </p:nvSpPr>
        <p:spPr>
          <a:xfrm>
            <a:off x="14278699" y="7602224"/>
            <a:ext cx="14248" cy="763843"/>
          </a:xfrm>
          <a:custGeom>
            <a:avLst/>
            <a:gdLst>
              <a:gd name="connsiteX0" fmla="*/ 0 w 8640"/>
              <a:gd name="connsiteY0" fmla="*/ 0 h 463195"/>
              <a:gd name="connsiteX1" fmla="*/ 0 w 8640"/>
              <a:gd name="connsiteY1" fmla="*/ 463196 h 46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40" h="463195">
                <a:moveTo>
                  <a:pt x="0" y="0"/>
                </a:moveTo>
                <a:lnTo>
                  <a:pt x="0" y="463196"/>
                </a:lnTo>
              </a:path>
            </a:pathLst>
          </a:custGeom>
          <a:ln w="17273" cap="flat">
            <a:solidFill>
              <a:srgbClr val="A6A7AA"/>
            </a:solidFill>
            <a:prstDash val="solid"/>
            <a:miter/>
          </a:ln>
        </p:spPr>
        <p:txBody>
          <a:bodyPr rtlCol="0" anchor="ctr"/>
          <a:lstStyle/>
          <a:p>
            <a:endParaRPr lang="sl-SI" sz="2968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36C4FCA6-7668-36DA-F463-B6E252FA96F5}"/>
              </a:ext>
            </a:extLst>
          </p:cNvPr>
          <p:cNvSpPr/>
          <p:nvPr/>
        </p:nvSpPr>
        <p:spPr>
          <a:xfrm>
            <a:off x="14288957" y="10337512"/>
            <a:ext cx="14248" cy="256039"/>
          </a:xfrm>
          <a:custGeom>
            <a:avLst/>
            <a:gdLst>
              <a:gd name="connsiteX0" fmla="*/ 0 w 8640"/>
              <a:gd name="connsiteY0" fmla="*/ 0 h 155262"/>
              <a:gd name="connsiteX1" fmla="*/ 0 w 8640"/>
              <a:gd name="connsiteY1" fmla="*/ 155263 h 15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40" h="155262">
                <a:moveTo>
                  <a:pt x="0" y="0"/>
                </a:moveTo>
                <a:lnTo>
                  <a:pt x="0" y="155263"/>
                </a:lnTo>
              </a:path>
            </a:pathLst>
          </a:custGeom>
          <a:ln w="7946" cap="flat">
            <a:solidFill>
              <a:srgbClr val="A6A7AA"/>
            </a:solidFill>
            <a:custDash>
              <a:ds d="0" sp="0"/>
              <a:ds d="412500" sp="206250"/>
            </a:custDash>
            <a:miter/>
          </a:ln>
        </p:spPr>
        <p:txBody>
          <a:bodyPr rtlCol="0" anchor="ctr"/>
          <a:lstStyle/>
          <a:p>
            <a:endParaRPr lang="sl-SI" sz="2968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2F3DF31F-E56A-A73D-0D53-D77E4F36DDA0}"/>
              </a:ext>
            </a:extLst>
          </p:cNvPr>
          <p:cNvSpPr/>
          <p:nvPr/>
        </p:nvSpPr>
        <p:spPr>
          <a:xfrm>
            <a:off x="11931598" y="7602223"/>
            <a:ext cx="2070685" cy="481873"/>
          </a:xfrm>
          <a:custGeom>
            <a:avLst/>
            <a:gdLst>
              <a:gd name="connsiteX0" fmla="*/ 1255666 w 1255665"/>
              <a:gd name="connsiteY0" fmla="*/ 0 h 292208"/>
              <a:gd name="connsiteX1" fmla="*/ 1255666 w 1255665"/>
              <a:gd name="connsiteY1" fmla="*/ 292208 h 292208"/>
              <a:gd name="connsiteX2" fmla="*/ 0 w 1255665"/>
              <a:gd name="connsiteY2" fmla="*/ 292208 h 29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5665" h="292208">
                <a:moveTo>
                  <a:pt x="1255666" y="0"/>
                </a:moveTo>
                <a:lnTo>
                  <a:pt x="1255666" y="292208"/>
                </a:lnTo>
                <a:lnTo>
                  <a:pt x="0" y="292208"/>
                </a:lnTo>
              </a:path>
            </a:pathLst>
          </a:custGeom>
          <a:noFill/>
          <a:ln w="17273" cap="flat">
            <a:solidFill>
              <a:srgbClr val="A6A7AA"/>
            </a:solidFill>
            <a:prstDash val="solid"/>
            <a:miter/>
          </a:ln>
        </p:spPr>
        <p:txBody>
          <a:bodyPr rtlCol="0" anchor="ctr"/>
          <a:lstStyle/>
          <a:p>
            <a:endParaRPr lang="sl-SI" sz="2968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3ED42B24-8CD5-3F5A-B44D-013C165A9FD9}"/>
              </a:ext>
            </a:extLst>
          </p:cNvPr>
          <p:cNvSpPr/>
          <p:nvPr/>
        </p:nvSpPr>
        <p:spPr>
          <a:xfrm>
            <a:off x="14555255" y="7602223"/>
            <a:ext cx="2061851" cy="481873"/>
          </a:xfrm>
          <a:custGeom>
            <a:avLst/>
            <a:gdLst>
              <a:gd name="connsiteX0" fmla="*/ 0 w 1250308"/>
              <a:gd name="connsiteY0" fmla="*/ 0 h 292208"/>
              <a:gd name="connsiteX1" fmla="*/ 0 w 1250308"/>
              <a:gd name="connsiteY1" fmla="*/ 292208 h 292208"/>
              <a:gd name="connsiteX2" fmla="*/ 1250309 w 1250308"/>
              <a:gd name="connsiteY2" fmla="*/ 292208 h 29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0308" h="292208">
                <a:moveTo>
                  <a:pt x="0" y="0"/>
                </a:moveTo>
                <a:lnTo>
                  <a:pt x="0" y="292208"/>
                </a:lnTo>
                <a:lnTo>
                  <a:pt x="1250309" y="292208"/>
                </a:lnTo>
              </a:path>
            </a:pathLst>
          </a:custGeom>
          <a:noFill/>
          <a:ln w="17273" cap="flat">
            <a:solidFill>
              <a:srgbClr val="A6A7AA"/>
            </a:solidFill>
            <a:prstDash val="solid"/>
            <a:miter/>
          </a:ln>
        </p:spPr>
        <p:txBody>
          <a:bodyPr rtlCol="0" anchor="ctr"/>
          <a:lstStyle/>
          <a:p>
            <a:endParaRPr lang="sl-SI" sz="2968"/>
          </a:p>
        </p:txBody>
      </p:sp>
      <p:grpSp>
        <p:nvGrpSpPr>
          <p:cNvPr id="136" name="Graphic 18">
            <a:extLst>
              <a:ext uri="{FF2B5EF4-FFF2-40B4-BE49-F238E27FC236}">
                <a16:creationId xmlns:a16="http://schemas.microsoft.com/office/drawing/2014/main" id="{D182EA03-F699-483D-86A1-2C7CD4B11C3F}"/>
              </a:ext>
            </a:extLst>
          </p:cNvPr>
          <p:cNvGrpSpPr/>
          <p:nvPr/>
        </p:nvGrpSpPr>
        <p:grpSpPr>
          <a:xfrm>
            <a:off x="13501726" y="2552805"/>
            <a:ext cx="1480384" cy="188217"/>
            <a:chOff x="8208412" y="2351059"/>
            <a:chExt cx="897706" cy="114135"/>
          </a:xfrm>
          <a:solidFill>
            <a:srgbClr val="A6A7AA"/>
          </a:solidFill>
        </p:grpSpPr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3676D9C9-A727-B53E-4D11-4623EB8728AB}"/>
                </a:ext>
              </a:extLst>
            </p:cNvPr>
            <p:cNvSpPr/>
            <p:nvPr/>
          </p:nvSpPr>
          <p:spPr>
            <a:xfrm>
              <a:off x="8208412" y="2352615"/>
              <a:ext cx="104026" cy="111025"/>
            </a:xfrm>
            <a:custGeom>
              <a:avLst/>
              <a:gdLst>
                <a:gd name="connsiteX0" fmla="*/ 71972 w 104026"/>
                <a:gd name="connsiteY0" fmla="*/ 88129 h 111025"/>
                <a:gd name="connsiteX1" fmla="*/ 31882 w 104026"/>
                <a:gd name="connsiteY1" fmla="*/ 88129 h 111025"/>
                <a:gd name="connsiteX2" fmla="*/ 24279 w 104026"/>
                <a:gd name="connsiteY2" fmla="*/ 111025 h 111025"/>
                <a:gd name="connsiteX3" fmla="*/ 0 w 104026"/>
                <a:gd name="connsiteY3" fmla="*/ 111025 h 111025"/>
                <a:gd name="connsiteX4" fmla="*/ 41300 w 104026"/>
                <a:gd name="connsiteY4" fmla="*/ 0 h 111025"/>
                <a:gd name="connsiteX5" fmla="*/ 62468 w 104026"/>
                <a:gd name="connsiteY5" fmla="*/ 0 h 111025"/>
                <a:gd name="connsiteX6" fmla="*/ 104027 w 104026"/>
                <a:gd name="connsiteY6" fmla="*/ 111025 h 111025"/>
                <a:gd name="connsiteX7" fmla="*/ 79662 w 104026"/>
                <a:gd name="connsiteY7" fmla="*/ 111025 h 111025"/>
                <a:gd name="connsiteX8" fmla="*/ 71972 w 104026"/>
                <a:gd name="connsiteY8" fmla="*/ 88129 h 111025"/>
                <a:gd name="connsiteX9" fmla="*/ 38016 w 104026"/>
                <a:gd name="connsiteY9" fmla="*/ 69553 h 111025"/>
                <a:gd name="connsiteX10" fmla="*/ 65751 w 104026"/>
                <a:gd name="connsiteY10" fmla="*/ 69553 h 111025"/>
                <a:gd name="connsiteX11" fmla="*/ 51754 w 104026"/>
                <a:gd name="connsiteY11" fmla="*/ 27994 h 111025"/>
                <a:gd name="connsiteX12" fmla="*/ 37930 w 104026"/>
                <a:gd name="connsiteY12" fmla="*/ 69553 h 11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026" h="111025">
                  <a:moveTo>
                    <a:pt x="71972" y="88129"/>
                  </a:moveTo>
                  <a:lnTo>
                    <a:pt x="31882" y="88129"/>
                  </a:lnTo>
                  <a:lnTo>
                    <a:pt x="24279" y="111025"/>
                  </a:lnTo>
                  <a:lnTo>
                    <a:pt x="0" y="111025"/>
                  </a:lnTo>
                  <a:lnTo>
                    <a:pt x="41300" y="0"/>
                  </a:lnTo>
                  <a:lnTo>
                    <a:pt x="62468" y="0"/>
                  </a:lnTo>
                  <a:lnTo>
                    <a:pt x="104027" y="111025"/>
                  </a:lnTo>
                  <a:lnTo>
                    <a:pt x="79662" y="111025"/>
                  </a:lnTo>
                  <a:lnTo>
                    <a:pt x="71972" y="88129"/>
                  </a:lnTo>
                  <a:close/>
                  <a:moveTo>
                    <a:pt x="38016" y="69553"/>
                  </a:moveTo>
                  <a:lnTo>
                    <a:pt x="65751" y="69553"/>
                  </a:lnTo>
                  <a:lnTo>
                    <a:pt x="51754" y="27994"/>
                  </a:lnTo>
                  <a:lnTo>
                    <a:pt x="37930" y="69553"/>
                  </a:lnTo>
                  <a:close/>
                </a:path>
              </a:pathLst>
            </a:custGeom>
            <a:solidFill>
              <a:srgbClr val="A6A7AA"/>
            </a:solidFill>
            <a:ln w="8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 sz="2968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256D8118-CDA3-6DD0-A4F1-DD229190EB90}"/>
                </a:ext>
              </a:extLst>
            </p:cNvPr>
            <p:cNvSpPr/>
            <p:nvPr/>
          </p:nvSpPr>
          <p:spPr>
            <a:xfrm>
              <a:off x="8318401" y="2351059"/>
              <a:ext cx="90634" cy="114049"/>
            </a:xfrm>
            <a:custGeom>
              <a:avLst/>
              <a:gdLst>
                <a:gd name="connsiteX0" fmla="*/ 90635 w 90634"/>
                <a:gd name="connsiteY0" fmla="*/ 98497 h 114049"/>
                <a:gd name="connsiteX1" fmla="*/ 73182 w 90634"/>
                <a:gd name="connsiteY1" fmla="*/ 109989 h 114049"/>
                <a:gd name="connsiteX2" fmla="*/ 48125 w 90634"/>
                <a:gd name="connsiteY2" fmla="*/ 114049 h 114049"/>
                <a:gd name="connsiteX3" fmla="*/ 22810 w 90634"/>
                <a:gd name="connsiteY3" fmla="*/ 107742 h 114049"/>
                <a:gd name="connsiteX4" fmla="*/ 6048 w 90634"/>
                <a:gd name="connsiteY4" fmla="*/ 89511 h 114049"/>
                <a:gd name="connsiteX5" fmla="*/ 0 w 90634"/>
                <a:gd name="connsiteY5" fmla="*/ 61345 h 114049"/>
                <a:gd name="connsiteX6" fmla="*/ 0 w 90634"/>
                <a:gd name="connsiteY6" fmla="*/ 53828 h 114049"/>
                <a:gd name="connsiteX7" fmla="*/ 5616 w 90634"/>
                <a:gd name="connsiteY7" fmla="*/ 25056 h 114049"/>
                <a:gd name="connsiteX8" fmla="*/ 21773 w 90634"/>
                <a:gd name="connsiteY8" fmla="*/ 6480 h 114049"/>
                <a:gd name="connsiteX9" fmla="*/ 46484 w 90634"/>
                <a:gd name="connsiteY9" fmla="*/ 0 h 114049"/>
                <a:gd name="connsiteX10" fmla="*/ 77329 w 90634"/>
                <a:gd name="connsiteY10" fmla="*/ 9418 h 114049"/>
                <a:gd name="connsiteX11" fmla="*/ 90548 w 90634"/>
                <a:gd name="connsiteY11" fmla="*/ 36807 h 114049"/>
                <a:gd name="connsiteX12" fmla="*/ 68257 w 90634"/>
                <a:gd name="connsiteY12" fmla="*/ 36807 h 114049"/>
                <a:gd name="connsiteX13" fmla="*/ 61517 w 90634"/>
                <a:gd name="connsiteY13" fmla="*/ 22810 h 114049"/>
                <a:gd name="connsiteX14" fmla="*/ 47175 w 90634"/>
                <a:gd name="connsiteY14" fmla="*/ 18403 h 114049"/>
                <a:gd name="connsiteX15" fmla="*/ 29376 w 90634"/>
                <a:gd name="connsiteY15" fmla="*/ 27130 h 114049"/>
                <a:gd name="connsiteX16" fmla="*/ 23242 w 90634"/>
                <a:gd name="connsiteY16" fmla="*/ 53223 h 114049"/>
                <a:gd name="connsiteX17" fmla="*/ 23242 w 90634"/>
                <a:gd name="connsiteY17" fmla="*/ 60308 h 114049"/>
                <a:gd name="connsiteX18" fmla="*/ 29895 w 90634"/>
                <a:gd name="connsiteY18" fmla="*/ 86660 h 114049"/>
                <a:gd name="connsiteX19" fmla="*/ 49335 w 90634"/>
                <a:gd name="connsiteY19" fmla="*/ 95560 h 114049"/>
                <a:gd name="connsiteX20" fmla="*/ 67738 w 90634"/>
                <a:gd name="connsiteY20" fmla="*/ 90030 h 114049"/>
                <a:gd name="connsiteX21" fmla="*/ 67738 w 90634"/>
                <a:gd name="connsiteY21" fmla="*/ 70849 h 114049"/>
                <a:gd name="connsiteX22" fmla="*/ 46916 w 90634"/>
                <a:gd name="connsiteY22" fmla="*/ 70849 h 114049"/>
                <a:gd name="connsiteX23" fmla="*/ 46916 w 90634"/>
                <a:gd name="connsiteY23" fmla="*/ 54001 h 114049"/>
                <a:gd name="connsiteX24" fmla="*/ 90635 w 90634"/>
                <a:gd name="connsiteY24" fmla="*/ 54001 h 114049"/>
                <a:gd name="connsiteX25" fmla="*/ 90635 w 90634"/>
                <a:gd name="connsiteY25" fmla="*/ 98324 h 114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634" h="114049">
                  <a:moveTo>
                    <a:pt x="90635" y="98497"/>
                  </a:moveTo>
                  <a:cubicBezTo>
                    <a:pt x="86487" y="103422"/>
                    <a:pt x="80699" y="107224"/>
                    <a:pt x="73182" y="109989"/>
                  </a:cubicBezTo>
                  <a:cubicBezTo>
                    <a:pt x="65665" y="112667"/>
                    <a:pt x="57284" y="114049"/>
                    <a:pt x="48125" y="114049"/>
                  </a:cubicBezTo>
                  <a:cubicBezTo>
                    <a:pt x="38535" y="114049"/>
                    <a:pt x="30068" y="111976"/>
                    <a:pt x="22810" y="107742"/>
                  </a:cubicBezTo>
                  <a:cubicBezTo>
                    <a:pt x="15552" y="103509"/>
                    <a:pt x="9936" y="97460"/>
                    <a:pt x="6048" y="89511"/>
                  </a:cubicBezTo>
                  <a:cubicBezTo>
                    <a:pt x="2074" y="81563"/>
                    <a:pt x="86" y="72145"/>
                    <a:pt x="0" y="61345"/>
                  </a:cubicBezTo>
                  <a:lnTo>
                    <a:pt x="0" y="53828"/>
                  </a:lnTo>
                  <a:cubicBezTo>
                    <a:pt x="0" y="42769"/>
                    <a:pt x="1901" y="33178"/>
                    <a:pt x="5616" y="25056"/>
                  </a:cubicBezTo>
                  <a:cubicBezTo>
                    <a:pt x="9331" y="16935"/>
                    <a:pt x="14775" y="10714"/>
                    <a:pt x="21773" y="6480"/>
                  </a:cubicBezTo>
                  <a:cubicBezTo>
                    <a:pt x="28772" y="2160"/>
                    <a:pt x="37066" y="0"/>
                    <a:pt x="46484" y="0"/>
                  </a:cubicBezTo>
                  <a:cubicBezTo>
                    <a:pt x="59617" y="0"/>
                    <a:pt x="69898" y="3110"/>
                    <a:pt x="77329" y="9418"/>
                  </a:cubicBezTo>
                  <a:cubicBezTo>
                    <a:pt x="84759" y="15725"/>
                    <a:pt x="89166" y="24797"/>
                    <a:pt x="90548" y="36807"/>
                  </a:cubicBezTo>
                  <a:lnTo>
                    <a:pt x="68257" y="36807"/>
                  </a:lnTo>
                  <a:cubicBezTo>
                    <a:pt x="67220" y="30413"/>
                    <a:pt x="64974" y="25834"/>
                    <a:pt x="61517" y="22810"/>
                  </a:cubicBezTo>
                  <a:cubicBezTo>
                    <a:pt x="58061" y="19872"/>
                    <a:pt x="53223" y="18403"/>
                    <a:pt x="47175" y="18403"/>
                  </a:cubicBezTo>
                  <a:cubicBezTo>
                    <a:pt x="39399" y="18403"/>
                    <a:pt x="33437" y="21341"/>
                    <a:pt x="29376" y="27130"/>
                  </a:cubicBezTo>
                  <a:cubicBezTo>
                    <a:pt x="25316" y="33005"/>
                    <a:pt x="23242" y="41645"/>
                    <a:pt x="23242" y="53223"/>
                  </a:cubicBezTo>
                  <a:lnTo>
                    <a:pt x="23242" y="60308"/>
                  </a:lnTo>
                  <a:cubicBezTo>
                    <a:pt x="23242" y="71972"/>
                    <a:pt x="25488" y="80785"/>
                    <a:pt x="29895" y="86660"/>
                  </a:cubicBezTo>
                  <a:cubicBezTo>
                    <a:pt x="34301" y="92622"/>
                    <a:pt x="40781" y="95560"/>
                    <a:pt x="49335" y="95560"/>
                  </a:cubicBezTo>
                  <a:cubicBezTo>
                    <a:pt x="57889" y="95560"/>
                    <a:pt x="64023" y="93745"/>
                    <a:pt x="67738" y="90030"/>
                  </a:cubicBezTo>
                  <a:lnTo>
                    <a:pt x="67738" y="70849"/>
                  </a:lnTo>
                  <a:lnTo>
                    <a:pt x="46916" y="70849"/>
                  </a:lnTo>
                  <a:lnTo>
                    <a:pt x="46916" y="54001"/>
                  </a:lnTo>
                  <a:lnTo>
                    <a:pt x="90635" y="54001"/>
                  </a:lnTo>
                  <a:lnTo>
                    <a:pt x="90635" y="98324"/>
                  </a:lnTo>
                  <a:close/>
                </a:path>
              </a:pathLst>
            </a:custGeom>
            <a:solidFill>
              <a:srgbClr val="A6A7AA"/>
            </a:solidFill>
            <a:ln w="8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 sz="2968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02CAE2D-4866-3D82-366F-F473D5802964}"/>
                </a:ext>
              </a:extLst>
            </p:cNvPr>
            <p:cNvSpPr/>
            <p:nvPr/>
          </p:nvSpPr>
          <p:spPr>
            <a:xfrm>
              <a:off x="8427525" y="2352528"/>
              <a:ext cx="86401" cy="111025"/>
            </a:xfrm>
            <a:custGeom>
              <a:avLst/>
              <a:gdLst>
                <a:gd name="connsiteX0" fmla="*/ 41127 w 86401"/>
                <a:gd name="connsiteY0" fmla="*/ 70417 h 111025"/>
                <a:gd name="connsiteX1" fmla="*/ 22896 w 86401"/>
                <a:gd name="connsiteY1" fmla="*/ 70417 h 111025"/>
                <a:gd name="connsiteX2" fmla="*/ 22896 w 86401"/>
                <a:gd name="connsiteY2" fmla="*/ 111025 h 111025"/>
                <a:gd name="connsiteX3" fmla="*/ 0 w 86401"/>
                <a:gd name="connsiteY3" fmla="*/ 111025 h 111025"/>
                <a:gd name="connsiteX4" fmla="*/ 0 w 86401"/>
                <a:gd name="connsiteY4" fmla="*/ 0 h 111025"/>
                <a:gd name="connsiteX5" fmla="*/ 41213 w 86401"/>
                <a:gd name="connsiteY5" fmla="*/ 0 h 111025"/>
                <a:gd name="connsiteX6" fmla="*/ 71540 w 86401"/>
                <a:gd name="connsiteY6" fmla="*/ 8813 h 111025"/>
                <a:gd name="connsiteX7" fmla="*/ 82254 w 86401"/>
                <a:gd name="connsiteY7" fmla="*/ 33610 h 111025"/>
                <a:gd name="connsiteX8" fmla="*/ 77329 w 86401"/>
                <a:gd name="connsiteY8" fmla="*/ 52532 h 111025"/>
                <a:gd name="connsiteX9" fmla="*/ 62382 w 86401"/>
                <a:gd name="connsiteY9" fmla="*/ 64628 h 111025"/>
                <a:gd name="connsiteX10" fmla="*/ 86401 w 86401"/>
                <a:gd name="connsiteY10" fmla="*/ 109988 h 111025"/>
                <a:gd name="connsiteX11" fmla="*/ 86401 w 86401"/>
                <a:gd name="connsiteY11" fmla="*/ 111025 h 111025"/>
                <a:gd name="connsiteX12" fmla="*/ 61863 w 86401"/>
                <a:gd name="connsiteY12" fmla="*/ 111025 h 111025"/>
                <a:gd name="connsiteX13" fmla="*/ 41040 w 86401"/>
                <a:gd name="connsiteY13" fmla="*/ 70417 h 111025"/>
                <a:gd name="connsiteX14" fmla="*/ 22896 w 86401"/>
                <a:gd name="connsiteY14" fmla="*/ 51927 h 111025"/>
                <a:gd name="connsiteX15" fmla="*/ 41386 w 86401"/>
                <a:gd name="connsiteY15" fmla="*/ 51927 h 111025"/>
                <a:gd name="connsiteX16" fmla="*/ 54692 w 86401"/>
                <a:gd name="connsiteY16" fmla="*/ 47521 h 111025"/>
                <a:gd name="connsiteX17" fmla="*/ 59444 w 86401"/>
                <a:gd name="connsiteY17" fmla="*/ 35424 h 111025"/>
                <a:gd name="connsiteX18" fmla="*/ 54951 w 86401"/>
                <a:gd name="connsiteY18" fmla="*/ 23069 h 111025"/>
                <a:gd name="connsiteX19" fmla="*/ 41300 w 86401"/>
                <a:gd name="connsiteY19" fmla="*/ 18576 h 111025"/>
                <a:gd name="connsiteX20" fmla="*/ 22896 w 86401"/>
                <a:gd name="connsiteY20" fmla="*/ 18576 h 111025"/>
                <a:gd name="connsiteX21" fmla="*/ 22896 w 86401"/>
                <a:gd name="connsiteY21" fmla="*/ 51927 h 11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401" h="111025">
                  <a:moveTo>
                    <a:pt x="41127" y="70417"/>
                  </a:moveTo>
                  <a:lnTo>
                    <a:pt x="22896" y="70417"/>
                  </a:lnTo>
                  <a:lnTo>
                    <a:pt x="22896" y="111025"/>
                  </a:lnTo>
                  <a:lnTo>
                    <a:pt x="0" y="111025"/>
                  </a:lnTo>
                  <a:lnTo>
                    <a:pt x="0" y="0"/>
                  </a:lnTo>
                  <a:lnTo>
                    <a:pt x="41213" y="0"/>
                  </a:lnTo>
                  <a:cubicBezTo>
                    <a:pt x="54346" y="0"/>
                    <a:pt x="64455" y="2938"/>
                    <a:pt x="71540" y="8813"/>
                  </a:cubicBezTo>
                  <a:cubicBezTo>
                    <a:pt x="78625" y="14688"/>
                    <a:pt x="82254" y="22896"/>
                    <a:pt x="82254" y="33610"/>
                  </a:cubicBezTo>
                  <a:cubicBezTo>
                    <a:pt x="82254" y="41213"/>
                    <a:pt x="80612" y="47521"/>
                    <a:pt x="77329" y="52532"/>
                  </a:cubicBezTo>
                  <a:cubicBezTo>
                    <a:pt x="74046" y="57629"/>
                    <a:pt x="69034" y="61604"/>
                    <a:pt x="62382" y="64628"/>
                  </a:cubicBezTo>
                  <a:lnTo>
                    <a:pt x="86401" y="109988"/>
                  </a:lnTo>
                  <a:lnTo>
                    <a:pt x="86401" y="111025"/>
                  </a:lnTo>
                  <a:lnTo>
                    <a:pt x="61863" y="111025"/>
                  </a:lnTo>
                  <a:lnTo>
                    <a:pt x="41040" y="70417"/>
                  </a:lnTo>
                  <a:close/>
                  <a:moveTo>
                    <a:pt x="22896" y="51927"/>
                  </a:moveTo>
                  <a:lnTo>
                    <a:pt x="41386" y="51927"/>
                  </a:lnTo>
                  <a:cubicBezTo>
                    <a:pt x="47175" y="51927"/>
                    <a:pt x="51581" y="50458"/>
                    <a:pt x="54692" y="47521"/>
                  </a:cubicBezTo>
                  <a:cubicBezTo>
                    <a:pt x="57802" y="44583"/>
                    <a:pt x="59444" y="40608"/>
                    <a:pt x="59444" y="35424"/>
                  </a:cubicBezTo>
                  <a:cubicBezTo>
                    <a:pt x="59444" y="30240"/>
                    <a:pt x="57975" y="26093"/>
                    <a:pt x="54951" y="23069"/>
                  </a:cubicBezTo>
                  <a:cubicBezTo>
                    <a:pt x="52013" y="20045"/>
                    <a:pt x="47434" y="18576"/>
                    <a:pt x="41300" y="18576"/>
                  </a:cubicBezTo>
                  <a:lnTo>
                    <a:pt x="22896" y="18576"/>
                  </a:lnTo>
                  <a:lnTo>
                    <a:pt x="22896" y="51927"/>
                  </a:lnTo>
                  <a:close/>
                </a:path>
              </a:pathLst>
            </a:custGeom>
            <a:solidFill>
              <a:srgbClr val="A6A7AA"/>
            </a:solidFill>
            <a:ln w="8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 sz="2968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F87844B-21FC-44ED-5795-3340DBA3A976}"/>
                </a:ext>
              </a:extLst>
            </p:cNvPr>
            <p:cNvSpPr/>
            <p:nvPr/>
          </p:nvSpPr>
          <p:spPr>
            <a:xfrm>
              <a:off x="8527319" y="2352615"/>
              <a:ext cx="74391" cy="111025"/>
            </a:xfrm>
            <a:custGeom>
              <a:avLst/>
              <a:gdLst>
                <a:gd name="connsiteX0" fmla="*/ 66701 w 74391"/>
                <a:gd name="connsiteY0" fmla="*/ 62900 h 111025"/>
                <a:gd name="connsiteX1" fmla="*/ 22810 w 74391"/>
                <a:gd name="connsiteY1" fmla="*/ 62900 h 111025"/>
                <a:gd name="connsiteX2" fmla="*/ 22810 w 74391"/>
                <a:gd name="connsiteY2" fmla="*/ 92622 h 111025"/>
                <a:gd name="connsiteX3" fmla="*/ 74391 w 74391"/>
                <a:gd name="connsiteY3" fmla="*/ 92622 h 111025"/>
                <a:gd name="connsiteX4" fmla="*/ 74391 w 74391"/>
                <a:gd name="connsiteY4" fmla="*/ 111025 h 111025"/>
                <a:gd name="connsiteX5" fmla="*/ 0 w 74391"/>
                <a:gd name="connsiteY5" fmla="*/ 111025 h 111025"/>
                <a:gd name="connsiteX6" fmla="*/ 0 w 74391"/>
                <a:gd name="connsiteY6" fmla="*/ 0 h 111025"/>
                <a:gd name="connsiteX7" fmla="*/ 74305 w 74391"/>
                <a:gd name="connsiteY7" fmla="*/ 0 h 111025"/>
                <a:gd name="connsiteX8" fmla="*/ 74305 w 74391"/>
                <a:gd name="connsiteY8" fmla="*/ 18490 h 111025"/>
                <a:gd name="connsiteX9" fmla="*/ 22896 w 74391"/>
                <a:gd name="connsiteY9" fmla="*/ 18490 h 111025"/>
                <a:gd name="connsiteX10" fmla="*/ 22896 w 74391"/>
                <a:gd name="connsiteY10" fmla="*/ 44929 h 111025"/>
                <a:gd name="connsiteX11" fmla="*/ 66788 w 74391"/>
                <a:gd name="connsiteY11" fmla="*/ 44929 h 111025"/>
                <a:gd name="connsiteX12" fmla="*/ 66788 w 74391"/>
                <a:gd name="connsiteY12" fmla="*/ 62814 h 11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391" h="111025">
                  <a:moveTo>
                    <a:pt x="66701" y="62900"/>
                  </a:moveTo>
                  <a:lnTo>
                    <a:pt x="22810" y="62900"/>
                  </a:lnTo>
                  <a:lnTo>
                    <a:pt x="22810" y="92622"/>
                  </a:lnTo>
                  <a:lnTo>
                    <a:pt x="74391" y="92622"/>
                  </a:lnTo>
                  <a:lnTo>
                    <a:pt x="74391" y="111025"/>
                  </a:lnTo>
                  <a:lnTo>
                    <a:pt x="0" y="111025"/>
                  </a:lnTo>
                  <a:lnTo>
                    <a:pt x="0" y="0"/>
                  </a:lnTo>
                  <a:lnTo>
                    <a:pt x="74305" y="0"/>
                  </a:lnTo>
                  <a:lnTo>
                    <a:pt x="74305" y="18490"/>
                  </a:lnTo>
                  <a:lnTo>
                    <a:pt x="22896" y="18490"/>
                  </a:lnTo>
                  <a:lnTo>
                    <a:pt x="22896" y="44929"/>
                  </a:lnTo>
                  <a:lnTo>
                    <a:pt x="66788" y="44929"/>
                  </a:lnTo>
                  <a:lnTo>
                    <a:pt x="66788" y="62814"/>
                  </a:lnTo>
                  <a:close/>
                </a:path>
              </a:pathLst>
            </a:custGeom>
            <a:solidFill>
              <a:srgbClr val="A6A7AA"/>
            </a:solidFill>
            <a:ln w="8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 sz="2968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1B4CB0F5-E3DC-3A92-589F-A0EC02AD4C04}"/>
                </a:ext>
              </a:extLst>
            </p:cNvPr>
            <p:cNvSpPr/>
            <p:nvPr/>
          </p:nvSpPr>
          <p:spPr>
            <a:xfrm>
              <a:off x="8612337" y="2351059"/>
              <a:ext cx="90634" cy="114049"/>
            </a:xfrm>
            <a:custGeom>
              <a:avLst/>
              <a:gdLst>
                <a:gd name="connsiteX0" fmla="*/ 90548 w 90634"/>
                <a:gd name="connsiteY0" fmla="*/ 98497 h 114049"/>
                <a:gd name="connsiteX1" fmla="*/ 73095 w 90634"/>
                <a:gd name="connsiteY1" fmla="*/ 109989 h 114049"/>
                <a:gd name="connsiteX2" fmla="*/ 48125 w 90634"/>
                <a:gd name="connsiteY2" fmla="*/ 114049 h 114049"/>
                <a:gd name="connsiteX3" fmla="*/ 22810 w 90634"/>
                <a:gd name="connsiteY3" fmla="*/ 107742 h 114049"/>
                <a:gd name="connsiteX4" fmla="*/ 6048 w 90634"/>
                <a:gd name="connsiteY4" fmla="*/ 89511 h 114049"/>
                <a:gd name="connsiteX5" fmla="*/ 0 w 90634"/>
                <a:gd name="connsiteY5" fmla="*/ 61345 h 114049"/>
                <a:gd name="connsiteX6" fmla="*/ 0 w 90634"/>
                <a:gd name="connsiteY6" fmla="*/ 53828 h 114049"/>
                <a:gd name="connsiteX7" fmla="*/ 5616 w 90634"/>
                <a:gd name="connsiteY7" fmla="*/ 25056 h 114049"/>
                <a:gd name="connsiteX8" fmla="*/ 21773 w 90634"/>
                <a:gd name="connsiteY8" fmla="*/ 6480 h 114049"/>
                <a:gd name="connsiteX9" fmla="*/ 46484 w 90634"/>
                <a:gd name="connsiteY9" fmla="*/ 0 h 114049"/>
                <a:gd name="connsiteX10" fmla="*/ 77329 w 90634"/>
                <a:gd name="connsiteY10" fmla="*/ 9418 h 114049"/>
                <a:gd name="connsiteX11" fmla="*/ 90548 w 90634"/>
                <a:gd name="connsiteY11" fmla="*/ 36807 h 114049"/>
                <a:gd name="connsiteX12" fmla="*/ 68257 w 90634"/>
                <a:gd name="connsiteY12" fmla="*/ 36807 h 114049"/>
                <a:gd name="connsiteX13" fmla="*/ 61518 w 90634"/>
                <a:gd name="connsiteY13" fmla="*/ 22810 h 114049"/>
                <a:gd name="connsiteX14" fmla="*/ 47175 w 90634"/>
                <a:gd name="connsiteY14" fmla="*/ 18403 h 114049"/>
                <a:gd name="connsiteX15" fmla="*/ 29377 w 90634"/>
                <a:gd name="connsiteY15" fmla="*/ 27130 h 114049"/>
                <a:gd name="connsiteX16" fmla="*/ 23242 w 90634"/>
                <a:gd name="connsiteY16" fmla="*/ 53223 h 114049"/>
                <a:gd name="connsiteX17" fmla="*/ 23242 w 90634"/>
                <a:gd name="connsiteY17" fmla="*/ 60308 h 114049"/>
                <a:gd name="connsiteX18" fmla="*/ 29895 w 90634"/>
                <a:gd name="connsiteY18" fmla="*/ 86660 h 114049"/>
                <a:gd name="connsiteX19" fmla="*/ 49335 w 90634"/>
                <a:gd name="connsiteY19" fmla="*/ 95560 h 114049"/>
                <a:gd name="connsiteX20" fmla="*/ 67739 w 90634"/>
                <a:gd name="connsiteY20" fmla="*/ 90030 h 114049"/>
                <a:gd name="connsiteX21" fmla="*/ 67739 w 90634"/>
                <a:gd name="connsiteY21" fmla="*/ 70849 h 114049"/>
                <a:gd name="connsiteX22" fmla="*/ 46916 w 90634"/>
                <a:gd name="connsiteY22" fmla="*/ 70849 h 114049"/>
                <a:gd name="connsiteX23" fmla="*/ 46916 w 90634"/>
                <a:gd name="connsiteY23" fmla="*/ 54001 h 114049"/>
                <a:gd name="connsiteX24" fmla="*/ 90635 w 90634"/>
                <a:gd name="connsiteY24" fmla="*/ 54001 h 114049"/>
                <a:gd name="connsiteX25" fmla="*/ 90635 w 90634"/>
                <a:gd name="connsiteY25" fmla="*/ 98324 h 114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634" h="114049">
                  <a:moveTo>
                    <a:pt x="90548" y="98497"/>
                  </a:moveTo>
                  <a:cubicBezTo>
                    <a:pt x="86401" y="103422"/>
                    <a:pt x="80612" y="107224"/>
                    <a:pt x="73095" y="109989"/>
                  </a:cubicBezTo>
                  <a:cubicBezTo>
                    <a:pt x="65579" y="112667"/>
                    <a:pt x="57284" y="114049"/>
                    <a:pt x="48125" y="114049"/>
                  </a:cubicBezTo>
                  <a:cubicBezTo>
                    <a:pt x="38535" y="114049"/>
                    <a:pt x="30068" y="111976"/>
                    <a:pt x="22810" y="107742"/>
                  </a:cubicBezTo>
                  <a:cubicBezTo>
                    <a:pt x="15552" y="103509"/>
                    <a:pt x="9936" y="97460"/>
                    <a:pt x="6048" y="89511"/>
                  </a:cubicBezTo>
                  <a:cubicBezTo>
                    <a:pt x="2074" y="81563"/>
                    <a:pt x="86" y="72145"/>
                    <a:pt x="0" y="61345"/>
                  </a:cubicBezTo>
                  <a:lnTo>
                    <a:pt x="0" y="53828"/>
                  </a:lnTo>
                  <a:cubicBezTo>
                    <a:pt x="0" y="42769"/>
                    <a:pt x="1901" y="33178"/>
                    <a:pt x="5616" y="25056"/>
                  </a:cubicBezTo>
                  <a:cubicBezTo>
                    <a:pt x="9331" y="16935"/>
                    <a:pt x="14775" y="10714"/>
                    <a:pt x="21773" y="6480"/>
                  </a:cubicBezTo>
                  <a:cubicBezTo>
                    <a:pt x="28772" y="2160"/>
                    <a:pt x="37066" y="0"/>
                    <a:pt x="46484" y="0"/>
                  </a:cubicBezTo>
                  <a:cubicBezTo>
                    <a:pt x="59617" y="0"/>
                    <a:pt x="69899" y="3110"/>
                    <a:pt x="77329" y="9418"/>
                  </a:cubicBezTo>
                  <a:cubicBezTo>
                    <a:pt x="84759" y="15725"/>
                    <a:pt x="89166" y="24797"/>
                    <a:pt x="90548" y="36807"/>
                  </a:cubicBezTo>
                  <a:lnTo>
                    <a:pt x="68257" y="36807"/>
                  </a:lnTo>
                  <a:cubicBezTo>
                    <a:pt x="67220" y="30413"/>
                    <a:pt x="64974" y="25834"/>
                    <a:pt x="61518" y="22810"/>
                  </a:cubicBezTo>
                  <a:cubicBezTo>
                    <a:pt x="58061" y="19872"/>
                    <a:pt x="53223" y="18403"/>
                    <a:pt x="47175" y="18403"/>
                  </a:cubicBezTo>
                  <a:cubicBezTo>
                    <a:pt x="39399" y="18403"/>
                    <a:pt x="33437" y="21341"/>
                    <a:pt x="29377" y="27130"/>
                  </a:cubicBezTo>
                  <a:cubicBezTo>
                    <a:pt x="25316" y="33005"/>
                    <a:pt x="23242" y="41645"/>
                    <a:pt x="23242" y="53223"/>
                  </a:cubicBezTo>
                  <a:lnTo>
                    <a:pt x="23242" y="60308"/>
                  </a:lnTo>
                  <a:cubicBezTo>
                    <a:pt x="23242" y="71972"/>
                    <a:pt x="25488" y="80785"/>
                    <a:pt x="29895" y="86660"/>
                  </a:cubicBezTo>
                  <a:cubicBezTo>
                    <a:pt x="34301" y="92622"/>
                    <a:pt x="40781" y="95560"/>
                    <a:pt x="49335" y="95560"/>
                  </a:cubicBezTo>
                  <a:cubicBezTo>
                    <a:pt x="57889" y="95560"/>
                    <a:pt x="64023" y="93745"/>
                    <a:pt x="67739" y="90030"/>
                  </a:cubicBezTo>
                  <a:lnTo>
                    <a:pt x="67739" y="70849"/>
                  </a:lnTo>
                  <a:lnTo>
                    <a:pt x="46916" y="70849"/>
                  </a:lnTo>
                  <a:lnTo>
                    <a:pt x="46916" y="54001"/>
                  </a:lnTo>
                  <a:lnTo>
                    <a:pt x="90635" y="54001"/>
                  </a:lnTo>
                  <a:lnTo>
                    <a:pt x="90635" y="98324"/>
                  </a:lnTo>
                  <a:close/>
                </a:path>
              </a:pathLst>
            </a:custGeom>
            <a:solidFill>
              <a:srgbClr val="A6A7AA"/>
            </a:solidFill>
            <a:ln w="8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 sz="2968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EDAADA6D-98B1-6AB1-7BF8-CF9573655896}"/>
                </a:ext>
              </a:extLst>
            </p:cNvPr>
            <p:cNvSpPr/>
            <p:nvPr/>
          </p:nvSpPr>
          <p:spPr>
            <a:xfrm>
              <a:off x="8712044" y="2352615"/>
              <a:ext cx="104026" cy="111025"/>
            </a:xfrm>
            <a:custGeom>
              <a:avLst/>
              <a:gdLst>
                <a:gd name="connsiteX0" fmla="*/ 72058 w 104026"/>
                <a:gd name="connsiteY0" fmla="*/ 88129 h 111025"/>
                <a:gd name="connsiteX1" fmla="*/ 31968 w 104026"/>
                <a:gd name="connsiteY1" fmla="*/ 88129 h 111025"/>
                <a:gd name="connsiteX2" fmla="*/ 24365 w 104026"/>
                <a:gd name="connsiteY2" fmla="*/ 111025 h 111025"/>
                <a:gd name="connsiteX3" fmla="*/ 0 w 104026"/>
                <a:gd name="connsiteY3" fmla="*/ 111025 h 111025"/>
                <a:gd name="connsiteX4" fmla="*/ 41300 w 104026"/>
                <a:gd name="connsiteY4" fmla="*/ 0 h 111025"/>
                <a:gd name="connsiteX5" fmla="*/ 62468 w 104026"/>
                <a:gd name="connsiteY5" fmla="*/ 0 h 111025"/>
                <a:gd name="connsiteX6" fmla="*/ 104027 w 104026"/>
                <a:gd name="connsiteY6" fmla="*/ 111025 h 111025"/>
                <a:gd name="connsiteX7" fmla="*/ 79662 w 104026"/>
                <a:gd name="connsiteY7" fmla="*/ 111025 h 111025"/>
                <a:gd name="connsiteX8" fmla="*/ 71972 w 104026"/>
                <a:gd name="connsiteY8" fmla="*/ 88129 h 111025"/>
                <a:gd name="connsiteX9" fmla="*/ 38103 w 104026"/>
                <a:gd name="connsiteY9" fmla="*/ 69553 h 111025"/>
                <a:gd name="connsiteX10" fmla="*/ 65838 w 104026"/>
                <a:gd name="connsiteY10" fmla="*/ 69553 h 111025"/>
                <a:gd name="connsiteX11" fmla="*/ 51841 w 104026"/>
                <a:gd name="connsiteY11" fmla="*/ 27994 h 111025"/>
                <a:gd name="connsiteX12" fmla="*/ 38016 w 104026"/>
                <a:gd name="connsiteY12" fmla="*/ 69553 h 11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026" h="111025">
                  <a:moveTo>
                    <a:pt x="72058" y="88129"/>
                  </a:moveTo>
                  <a:lnTo>
                    <a:pt x="31968" y="88129"/>
                  </a:lnTo>
                  <a:lnTo>
                    <a:pt x="24365" y="111025"/>
                  </a:lnTo>
                  <a:lnTo>
                    <a:pt x="0" y="111025"/>
                  </a:lnTo>
                  <a:lnTo>
                    <a:pt x="41300" y="0"/>
                  </a:lnTo>
                  <a:lnTo>
                    <a:pt x="62468" y="0"/>
                  </a:lnTo>
                  <a:lnTo>
                    <a:pt x="104027" y="111025"/>
                  </a:lnTo>
                  <a:lnTo>
                    <a:pt x="79662" y="111025"/>
                  </a:lnTo>
                  <a:lnTo>
                    <a:pt x="71972" y="88129"/>
                  </a:lnTo>
                  <a:close/>
                  <a:moveTo>
                    <a:pt x="38103" y="69553"/>
                  </a:moveTo>
                  <a:lnTo>
                    <a:pt x="65838" y="69553"/>
                  </a:lnTo>
                  <a:lnTo>
                    <a:pt x="51841" y="27994"/>
                  </a:lnTo>
                  <a:lnTo>
                    <a:pt x="38016" y="69553"/>
                  </a:lnTo>
                  <a:close/>
                </a:path>
              </a:pathLst>
            </a:custGeom>
            <a:solidFill>
              <a:srgbClr val="A6A7AA"/>
            </a:solidFill>
            <a:ln w="8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 sz="2968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BB4CDCAF-EB4F-3130-05BB-09163BEBC540}"/>
                </a:ext>
              </a:extLst>
            </p:cNvPr>
            <p:cNvSpPr/>
            <p:nvPr/>
          </p:nvSpPr>
          <p:spPr>
            <a:xfrm>
              <a:off x="8810455" y="2352615"/>
              <a:ext cx="90461" cy="111025"/>
            </a:xfrm>
            <a:custGeom>
              <a:avLst/>
              <a:gdLst>
                <a:gd name="connsiteX0" fmla="*/ 90462 w 90461"/>
                <a:gd name="connsiteY0" fmla="*/ 18490 h 111025"/>
                <a:gd name="connsiteX1" fmla="*/ 56420 w 90461"/>
                <a:gd name="connsiteY1" fmla="*/ 18490 h 111025"/>
                <a:gd name="connsiteX2" fmla="*/ 56420 w 90461"/>
                <a:gd name="connsiteY2" fmla="*/ 111025 h 111025"/>
                <a:gd name="connsiteX3" fmla="*/ 33523 w 90461"/>
                <a:gd name="connsiteY3" fmla="*/ 111025 h 111025"/>
                <a:gd name="connsiteX4" fmla="*/ 33523 w 90461"/>
                <a:gd name="connsiteY4" fmla="*/ 18490 h 111025"/>
                <a:gd name="connsiteX5" fmla="*/ 0 w 90461"/>
                <a:gd name="connsiteY5" fmla="*/ 18490 h 111025"/>
                <a:gd name="connsiteX6" fmla="*/ 0 w 90461"/>
                <a:gd name="connsiteY6" fmla="*/ 0 h 111025"/>
                <a:gd name="connsiteX7" fmla="*/ 90462 w 90461"/>
                <a:gd name="connsiteY7" fmla="*/ 0 h 111025"/>
                <a:gd name="connsiteX8" fmla="*/ 90462 w 90461"/>
                <a:gd name="connsiteY8" fmla="*/ 18490 h 11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461" h="111025">
                  <a:moveTo>
                    <a:pt x="90462" y="18490"/>
                  </a:moveTo>
                  <a:lnTo>
                    <a:pt x="56420" y="18490"/>
                  </a:lnTo>
                  <a:lnTo>
                    <a:pt x="56420" y="111025"/>
                  </a:lnTo>
                  <a:lnTo>
                    <a:pt x="33523" y="111025"/>
                  </a:lnTo>
                  <a:lnTo>
                    <a:pt x="33523" y="18490"/>
                  </a:lnTo>
                  <a:lnTo>
                    <a:pt x="0" y="18490"/>
                  </a:lnTo>
                  <a:lnTo>
                    <a:pt x="0" y="0"/>
                  </a:lnTo>
                  <a:lnTo>
                    <a:pt x="90462" y="0"/>
                  </a:lnTo>
                  <a:lnTo>
                    <a:pt x="90462" y="18490"/>
                  </a:lnTo>
                  <a:close/>
                </a:path>
              </a:pathLst>
            </a:custGeom>
            <a:solidFill>
              <a:srgbClr val="A6A7AA"/>
            </a:solidFill>
            <a:ln w="8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 sz="2968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12E1C798-8A47-1298-411D-20C716174180}"/>
                </a:ext>
              </a:extLst>
            </p:cNvPr>
            <p:cNvSpPr/>
            <p:nvPr/>
          </p:nvSpPr>
          <p:spPr>
            <a:xfrm>
              <a:off x="8908520" y="2351059"/>
              <a:ext cx="94522" cy="114135"/>
            </a:xfrm>
            <a:custGeom>
              <a:avLst/>
              <a:gdLst>
                <a:gd name="connsiteX0" fmla="*/ 94523 w 94522"/>
                <a:gd name="connsiteY0" fmla="*/ 59530 h 114135"/>
                <a:gd name="connsiteX1" fmla="*/ 88734 w 94522"/>
                <a:gd name="connsiteY1" fmla="*/ 88302 h 114135"/>
                <a:gd name="connsiteX2" fmla="*/ 72145 w 94522"/>
                <a:gd name="connsiteY2" fmla="*/ 107397 h 114135"/>
                <a:gd name="connsiteX3" fmla="*/ 47434 w 94522"/>
                <a:gd name="connsiteY3" fmla="*/ 114136 h 114135"/>
                <a:gd name="connsiteX4" fmla="*/ 22810 w 94522"/>
                <a:gd name="connsiteY4" fmla="*/ 107483 h 114135"/>
                <a:gd name="connsiteX5" fmla="*/ 6048 w 94522"/>
                <a:gd name="connsiteY5" fmla="*/ 88561 h 114135"/>
                <a:gd name="connsiteX6" fmla="*/ 0 w 94522"/>
                <a:gd name="connsiteY6" fmla="*/ 60222 h 114135"/>
                <a:gd name="connsiteX7" fmla="*/ 0 w 94522"/>
                <a:gd name="connsiteY7" fmla="*/ 54692 h 114135"/>
                <a:gd name="connsiteX8" fmla="*/ 5875 w 94522"/>
                <a:gd name="connsiteY8" fmla="*/ 25834 h 114135"/>
                <a:gd name="connsiteX9" fmla="*/ 22551 w 94522"/>
                <a:gd name="connsiteY9" fmla="*/ 6653 h 114135"/>
                <a:gd name="connsiteX10" fmla="*/ 47175 w 94522"/>
                <a:gd name="connsiteY10" fmla="*/ 0 h 114135"/>
                <a:gd name="connsiteX11" fmla="*/ 71886 w 94522"/>
                <a:gd name="connsiteY11" fmla="*/ 6653 h 114135"/>
                <a:gd name="connsiteX12" fmla="*/ 88561 w 94522"/>
                <a:gd name="connsiteY12" fmla="*/ 25834 h 114135"/>
                <a:gd name="connsiteX13" fmla="*/ 94437 w 94522"/>
                <a:gd name="connsiteY13" fmla="*/ 54606 h 114135"/>
                <a:gd name="connsiteX14" fmla="*/ 94437 w 94522"/>
                <a:gd name="connsiteY14" fmla="*/ 59530 h 114135"/>
                <a:gd name="connsiteX15" fmla="*/ 71367 w 94522"/>
                <a:gd name="connsiteY15" fmla="*/ 54519 h 114135"/>
                <a:gd name="connsiteX16" fmla="*/ 65146 w 94522"/>
                <a:gd name="connsiteY16" fmla="*/ 27994 h 114135"/>
                <a:gd name="connsiteX17" fmla="*/ 47261 w 94522"/>
                <a:gd name="connsiteY17" fmla="*/ 18922 h 114135"/>
                <a:gd name="connsiteX18" fmla="*/ 29463 w 94522"/>
                <a:gd name="connsiteY18" fmla="*/ 27908 h 114135"/>
                <a:gd name="connsiteX19" fmla="*/ 23156 w 94522"/>
                <a:gd name="connsiteY19" fmla="*/ 54173 h 114135"/>
                <a:gd name="connsiteX20" fmla="*/ 23156 w 94522"/>
                <a:gd name="connsiteY20" fmla="*/ 59617 h 114135"/>
                <a:gd name="connsiteX21" fmla="*/ 29377 w 94522"/>
                <a:gd name="connsiteY21" fmla="*/ 85969 h 114135"/>
                <a:gd name="connsiteX22" fmla="*/ 47348 w 94522"/>
                <a:gd name="connsiteY22" fmla="*/ 95387 h 114135"/>
                <a:gd name="connsiteX23" fmla="*/ 65060 w 94522"/>
                <a:gd name="connsiteY23" fmla="*/ 86315 h 114135"/>
                <a:gd name="connsiteX24" fmla="*/ 71281 w 94522"/>
                <a:gd name="connsiteY24" fmla="*/ 59962 h 114135"/>
                <a:gd name="connsiteX25" fmla="*/ 71281 w 94522"/>
                <a:gd name="connsiteY25" fmla="*/ 54519 h 114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4522" h="114135">
                  <a:moveTo>
                    <a:pt x="94523" y="59530"/>
                  </a:moveTo>
                  <a:cubicBezTo>
                    <a:pt x="94523" y="70503"/>
                    <a:pt x="92622" y="80007"/>
                    <a:pt x="88734" y="88302"/>
                  </a:cubicBezTo>
                  <a:cubicBezTo>
                    <a:pt x="84846" y="96596"/>
                    <a:pt x="79316" y="102904"/>
                    <a:pt x="72145" y="107397"/>
                  </a:cubicBezTo>
                  <a:cubicBezTo>
                    <a:pt x="64974" y="111889"/>
                    <a:pt x="56679" y="114136"/>
                    <a:pt x="47434" y="114136"/>
                  </a:cubicBezTo>
                  <a:cubicBezTo>
                    <a:pt x="38189" y="114136"/>
                    <a:pt x="29981" y="111889"/>
                    <a:pt x="22810" y="107483"/>
                  </a:cubicBezTo>
                  <a:cubicBezTo>
                    <a:pt x="15639" y="103076"/>
                    <a:pt x="10023" y="96769"/>
                    <a:pt x="6048" y="88561"/>
                  </a:cubicBezTo>
                  <a:cubicBezTo>
                    <a:pt x="2074" y="80353"/>
                    <a:pt x="86" y="70935"/>
                    <a:pt x="0" y="60222"/>
                  </a:cubicBezTo>
                  <a:lnTo>
                    <a:pt x="0" y="54692"/>
                  </a:lnTo>
                  <a:cubicBezTo>
                    <a:pt x="0" y="43719"/>
                    <a:pt x="1987" y="34129"/>
                    <a:pt x="5875" y="25834"/>
                  </a:cubicBezTo>
                  <a:cubicBezTo>
                    <a:pt x="9850" y="17539"/>
                    <a:pt x="15379" y="11146"/>
                    <a:pt x="22551" y="6653"/>
                  </a:cubicBezTo>
                  <a:cubicBezTo>
                    <a:pt x="29722" y="2247"/>
                    <a:pt x="37930" y="0"/>
                    <a:pt x="47175" y="0"/>
                  </a:cubicBezTo>
                  <a:cubicBezTo>
                    <a:pt x="56420" y="0"/>
                    <a:pt x="64628" y="2247"/>
                    <a:pt x="71886" y="6653"/>
                  </a:cubicBezTo>
                  <a:cubicBezTo>
                    <a:pt x="79057" y="11146"/>
                    <a:pt x="84673" y="17453"/>
                    <a:pt x="88561" y="25834"/>
                  </a:cubicBezTo>
                  <a:cubicBezTo>
                    <a:pt x="92449" y="34215"/>
                    <a:pt x="94437" y="43719"/>
                    <a:pt x="94437" y="54606"/>
                  </a:cubicBezTo>
                  <a:lnTo>
                    <a:pt x="94437" y="59530"/>
                  </a:lnTo>
                  <a:close/>
                  <a:moveTo>
                    <a:pt x="71367" y="54519"/>
                  </a:moveTo>
                  <a:cubicBezTo>
                    <a:pt x="71367" y="42855"/>
                    <a:pt x="69294" y="34042"/>
                    <a:pt x="65146" y="27994"/>
                  </a:cubicBezTo>
                  <a:cubicBezTo>
                    <a:pt x="60999" y="21946"/>
                    <a:pt x="55038" y="18922"/>
                    <a:pt x="47261" y="18922"/>
                  </a:cubicBezTo>
                  <a:cubicBezTo>
                    <a:pt x="39485" y="18922"/>
                    <a:pt x="33697" y="21946"/>
                    <a:pt x="29463" y="27908"/>
                  </a:cubicBezTo>
                  <a:cubicBezTo>
                    <a:pt x="25229" y="33869"/>
                    <a:pt x="23156" y="42596"/>
                    <a:pt x="23156" y="54173"/>
                  </a:cubicBezTo>
                  <a:lnTo>
                    <a:pt x="23156" y="59617"/>
                  </a:lnTo>
                  <a:cubicBezTo>
                    <a:pt x="23156" y="70935"/>
                    <a:pt x="25229" y="79748"/>
                    <a:pt x="29377" y="85969"/>
                  </a:cubicBezTo>
                  <a:cubicBezTo>
                    <a:pt x="33524" y="92190"/>
                    <a:pt x="39572" y="95387"/>
                    <a:pt x="47348" y="95387"/>
                  </a:cubicBezTo>
                  <a:cubicBezTo>
                    <a:pt x="55124" y="95387"/>
                    <a:pt x="60913" y="92363"/>
                    <a:pt x="65060" y="86315"/>
                  </a:cubicBezTo>
                  <a:cubicBezTo>
                    <a:pt x="69207" y="80267"/>
                    <a:pt x="71281" y="71540"/>
                    <a:pt x="71281" y="59962"/>
                  </a:cubicBezTo>
                  <a:lnTo>
                    <a:pt x="71281" y="54519"/>
                  </a:lnTo>
                  <a:close/>
                </a:path>
              </a:pathLst>
            </a:custGeom>
            <a:solidFill>
              <a:srgbClr val="A6A7AA"/>
            </a:solidFill>
            <a:ln w="8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 sz="2968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F09F5C98-CDFF-8F26-445C-6AE10E0AA4E0}"/>
                </a:ext>
              </a:extLst>
            </p:cNvPr>
            <p:cNvSpPr/>
            <p:nvPr/>
          </p:nvSpPr>
          <p:spPr>
            <a:xfrm>
              <a:off x="9019631" y="2352528"/>
              <a:ext cx="86487" cy="111025"/>
            </a:xfrm>
            <a:custGeom>
              <a:avLst/>
              <a:gdLst>
                <a:gd name="connsiteX0" fmla="*/ 41127 w 86487"/>
                <a:gd name="connsiteY0" fmla="*/ 70417 h 111025"/>
                <a:gd name="connsiteX1" fmla="*/ 22896 w 86487"/>
                <a:gd name="connsiteY1" fmla="*/ 70417 h 111025"/>
                <a:gd name="connsiteX2" fmla="*/ 22896 w 86487"/>
                <a:gd name="connsiteY2" fmla="*/ 111025 h 111025"/>
                <a:gd name="connsiteX3" fmla="*/ 0 w 86487"/>
                <a:gd name="connsiteY3" fmla="*/ 111025 h 111025"/>
                <a:gd name="connsiteX4" fmla="*/ 0 w 86487"/>
                <a:gd name="connsiteY4" fmla="*/ 0 h 111025"/>
                <a:gd name="connsiteX5" fmla="*/ 41213 w 86487"/>
                <a:gd name="connsiteY5" fmla="*/ 0 h 111025"/>
                <a:gd name="connsiteX6" fmla="*/ 71540 w 86487"/>
                <a:gd name="connsiteY6" fmla="*/ 8813 h 111025"/>
                <a:gd name="connsiteX7" fmla="*/ 82254 w 86487"/>
                <a:gd name="connsiteY7" fmla="*/ 33610 h 111025"/>
                <a:gd name="connsiteX8" fmla="*/ 77329 w 86487"/>
                <a:gd name="connsiteY8" fmla="*/ 52532 h 111025"/>
                <a:gd name="connsiteX9" fmla="*/ 62468 w 86487"/>
                <a:gd name="connsiteY9" fmla="*/ 64628 h 111025"/>
                <a:gd name="connsiteX10" fmla="*/ 86487 w 86487"/>
                <a:gd name="connsiteY10" fmla="*/ 109988 h 111025"/>
                <a:gd name="connsiteX11" fmla="*/ 86487 w 86487"/>
                <a:gd name="connsiteY11" fmla="*/ 111025 h 111025"/>
                <a:gd name="connsiteX12" fmla="*/ 61949 w 86487"/>
                <a:gd name="connsiteY12" fmla="*/ 111025 h 111025"/>
                <a:gd name="connsiteX13" fmla="*/ 41127 w 86487"/>
                <a:gd name="connsiteY13" fmla="*/ 70417 h 111025"/>
                <a:gd name="connsiteX14" fmla="*/ 22896 w 86487"/>
                <a:gd name="connsiteY14" fmla="*/ 51927 h 111025"/>
                <a:gd name="connsiteX15" fmla="*/ 41386 w 86487"/>
                <a:gd name="connsiteY15" fmla="*/ 51927 h 111025"/>
                <a:gd name="connsiteX16" fmla="*/ 54692 w 86487"/>
                <a:gd name="connsiteY16" fmla="*/ 47521 h 111025"/>
                <a:gd name="connsiteX17" fmla="*/ 59444 w 86487"/>
                <a:gd name="connsiteY17" fmla="*/ 35424 h 111025"/>
                <a:gd name="connsiteX18" fmla="*/ 54951 w 86487"/>
                <a:gd name="connsiteY18" fmla="*/ 23069 h 111025"/>
                <a:gd name="connsiteX19" fmla="*/ 41300 w 86487"/>
                <a:gd name="connsiteY19" fmla="*/ 18576 h 111025"/>
                <a:gd name="connsiteX20" fmla="*/ 22896 w 86487"/>
                <a:gd name="connsiteY20" fmla="*/ 18576 h 111025"/>
                <a:gd name="connsiteX21" fmla="*/ 22896 w 86487"/>
                <a:gd name="connsiteY21" fmla="*/ 51927 h 11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487" h="111025">
                  <a:moveTo>
                    <a:pt x="41127" y="70417"/>
                  </a:moveTo>
                  <a:lnTo>
                    <a:pt x="22896" y="70417"/>
                  </a:lnTo>
                  <a:lnTo>
                    <a:pt x="22896" y="111025"/>
                  </a:lnTo>
                  <a:lnTo>
                    <a:pt x="0" y="111025"/>
                  </a:lnTo>
                  <a:lnTo>
                    <a:pt x="0" y="0"/>
                  </a:lnTo>
                  <a:lnTo>
                    <a:pt x="41213" y="0"/>
                  </a:lnTo>
                  <a:cubicBezTo>
                    <a:pt x="54346" y="0"/>
                    <a:pt x="64455" y="2938"/>
                    <a:pt x="71540" y="8813"/>
                  </a:cubicBezTo>
                  <a:cubicBezTo>
                    <a:pt x="78625" y="14688"/>
                    <a:pt x="82254" y="22896"/>
                    <a:pt x="82254" y="33610"/>
                  </a:cubicBezTo>
                  <a:cubicBezTo>
                    <a:pt x="82254" y="41213"/>
                    <a:pt x="80612" y="47521"/>
                    <a:pt x="77329" y="52532"/>
                  </a:cubicBezTo>
                  <a:cubicBezTo>
                    <a:pt x="74046" y="57629"/>
                    <a:pt x="69121" y="61604"/>
                    <a:pt x="62468" y="64628"/>
                  </a:cubicBezTo>
                  <a:lnTo>
                    <a:pt x="86487" y="109988"/>
                  </a:lnTo>
                  <a:lnTo>
                    <a:pt x="86487" y="111025"/>
                  </a:lnTo>
                  <a:lnTo>
                    <a:pt x="61949" y="111025"/>
                  </a:lnTo>
                  <a:lnTo>
                    <a:pt x="41127" y="70417"/>
                  </a:lnTo>
                  <a:close/>
                  <a:moveTo>
                    <a:pt x="22896" y="51927"/>
                  </a:moveTo>
                  <a:lnTo>
                    <a:pt x="41386" y="51927"/>
                  </a:lnTo>
                  <a:cubicBezTo>
                    <a:pt x="47175" y="51927"/>
                    <a:pt x="51581" y="50458"/>
                    <a:pt x="54692" y="47521"/>
                  </a:cubicBezTo>
                  <a:cubicBezTo>
                    <a:pt x="57802" y="44583"/>
                    <a:pt x="59444" y="40608"/>
                    <a:pt x="59444" y="35424"/>
                  </a:cubicBezTo>
                  <a:cubicBezTo>
                    <a:pt x="59444" y="30240"/>
                    <a:pt x="57975" y="26093"/>
                    <a:pt x="54951" y="23069"/>
                  </a:cubicBezTo>
                  <a:cubicBezTo>
                    <a:pt x="52013" y="20045"/>
                    <a:pt x="47434" y="18576"/>
                    <a:pt x="41300" y="18576"/>
                  </a:cubicBezTo>
                  <a:lnTo>
                    <a:pt x="22896" y="18576"/>
                  </a:lnTo>
                  <a:lnTo>
                    <a:pt x="22896" y="51927"/>
                  </a:lnTo>
                  <a:close/>
                </a:path>
              </a:pathLst>
            </a:custGeom>
            <a:solidFill>
              <a:srgbClr val="A6A7AA"/>
            </a:solidFill>
            <a:ln w="8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 sz="2968"/>
            </a:p>
          </p:txBody>
        </p:sp>
      </p:grpSp>
      <p:grpSp>
        <p:nvGrpSpPr>
          <p:cNvPr id="146" name="Graphic 18">
            <a:extLst>
              <a:ext uri="{FF2B5EF4-FFF2-40B4-BE49-F238E27FC236}">
                <a16:creationId xmlns:a16="http://schemas.microsoft.com/office/drawing/2014/main" id="{B3B3954E-7FCD-44DE-227D-228BE8D85B3B}"/>
              </a:ext>
            </a:extLst>
          </p:cNvPr>
          <p:cNvGrpSpPr/>
          <p:nvPr/>
        </p:nvGrpSpPr>
        <p:grpSpPr>
          <a:xfrm>
            <a:off x="12046153" y="10392774"/>
            <a:ext cx="4462525" cy="124955"/>
            <a:chOff x="7304744" y="5886848"/>
            <a:chExt cx="2706079" cy="75773"/>
          </a:xfrm>
          <a:solidFill>
            <a:srgbClr val="A6A7AA"/>
          </a:solidFill>
        </p:grpSpPr>
        <p:grpSp>
          <p:nvGrpSpPr>
            <p:cNvPr id="147" name="Graphic 18">
              <a:extLst>
                <a:ext uri="{FF2B5EF4-FFF2-40B4-BE49-F238E27FC236}">
                  <a16:creationId xmlns:a16="http://schemas.microsoft.com/office/drawing/2014/main" id="{D597B100-AD72-D5C3-6CF5-7276006C03AC}"/>
                </a:ext>
              </a:extLst>
            </p:cNvPr>
            <p:cNvGrpSpPr/>
            <p:nvPr/>
          </p:nvGrpSpPr>
          <p:grpSpPr>
            <a:xfrm>
              <a:off x="9415866" y="5886848"/>
              <a:ext cx="594957" cy="75773"/>
              <a:chOff x="9415866" y="5886848"/>
              <a:chExt cx="594957" cy="75773"/>
            </a:xfrm>
            <a:solidFill>
              <a:srgbClr val="A6A7AA"/>
            </a:solidFill>
          </p:grpSpPr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E600988B-B5BB-EB81-1C8B-5661A975952B}"/>
                  </a:ext>
                </a:extLst>
              </p:cNvPr>
              <p:cNvSpPr/>
              <p:nvPr/>
            </p:nvSpPr>
            <p:spPr>
              <a:xfrm>
                <a:off x="9415866" y="5887798"/>
                <a:ext cx="56506" cy="74737"/>
              </a:xfrm>
              <a:custGeom>
                <a:avLst/>
                <a:gdLst>
                  <a:gd name="connsiteX0" fmla="*/ 56506 w 56506"/>
                  <a:gd name="connsiteY0" fmla="*/ 86 h 74737"/>
                  <a:gd name="connsiteX1" fmla="*/ 56506 w 56506"/>
                  <a:gd name="connsiteY1" fmla="*/ 48644 h 74737"/>
                  <a:gd name="connsiteX2" fmla="*/ 48903 w 56506"/>
                  <a:gd name="connsiteY2" fmla="*/ 67739 h 74737"/>
                  <a:gd name="connsiteX3" fmla="*/ 28253 w 56506"/>
                  <a:gd name="connsiteY3" fmla="*/ 74737 h 74737"/>
                  <a:gd name="connsiteX4" fmla="*/ 7776 w 56506"/>
                  <a:gd name="connsiteY4" fmla="*/ 67911 h 74737"/>
                  <a:gd name="connsiteX5" fmla="*/ 0 w 56506"/>
                  <a:gd name="connsiteY5" fmla="*/ 49162 h 74737"/>
                  <a:gd name="connsiteX6" fmla="*/ 0 w 56506"/>
                  <a:gd name="connsiteY6" fmla="*/ 86 h 74737"/>
                  <a:gd name="connsiteX7" fmla="*/ 15207 w 56506"/>
                  <a:gd name="connsiteY7" fmla="*/ 86 h 74737"/>
                  <a:gd name="connsiteX8" fmla="*/ 15207 w 56506"/>
                  <a:gd name="connsiteY8" fmla="*/ 48730 h 74737"/>
                  <a:gd name="connsiteX9" fmla="*/ 18663 w 56506"/>
                  <a:gd name="connsiteY9" fmla="*/ 59271 h 74737"/>
                  <a:gd name="connsiteX10" fmla="*/ 28253 w 56506"/>
                  <a:gd name="connsiteY10" fmla="*/ 62554 h 74737"/>
                  <a:gd name="connsiteX11" fmla="*/ 41300 w 56506"/>
                  <a:gd name="connsiteY11" fmla="*/ 49076 h 74737"/>
                  <a:gd name="connsiteX12" fmla="*/ 41300 w 56506"/>
                  <a:gd name="connsiteY12" fmla="*/ 0 h 74737"/>
                  <a:gd name="connsiteX13" fmla="*/ 56506 w 56506"/>
                  <a:gd name="connsiteY13" fmla="*/ 0 h 74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506" h="74737">
                    <a:moveTo>
                      <a:pt x="56506" y="86"/>
                    </a:moveTo>
                    <a:lnTo>
                      <a:pt x="56506" y="48644"/>
                    </a:lnTo>
                    <a:cubicBezTo>
                      <a:pt x="56506" y="56679"/>
                      <a:pt x="54001" y="63073"/>
                      <a:pt x="48903" y="67739"/>
                    </a:cubicBezTo>
                    <a:cubicBezTo>
                      <a:pt x="43805" y="72404"/>
                      <a:pt x="36980" y="74737"/>
                      <a:pt x="28253" y="74737"/>
                    </a:cubicBezTo>
                    <a:cubicBezTo>
                      <a:pt x="19527" y="74737"/>
                      <a:pt x="12787" y="72491"/>
                      <a:pt x="7776" y="67911"/>
                    </a:cubicBezTo>
                    <a:cubicBezTo>
                      <a:pt x="2765" y="63332"/>
                      <a:pt x="173" y="57111"/>
                      <a:pt x="0" y="49162"/>
                    </a:cubicBezTo>
                    <a:lnTo>
                      <a:pt x="0" y="86"/>
                    </a:lnTo>
                    <a:lnTo>
                      <a:pt x="15207" y="86"/>
                    </a:lnTo>
                    <a:lnTo>
                      <a:pt x="15207" y="48730"/>
                    </a:lnTo>
                    <a:cubicBezTo>
                      <a:pt x="15207" y="53569"/>
                      <a:pt x="16330" y="57111"/>
                      <a:pt x="18663" y="59271"/>
                    </a:cubicBezTo>
                    <a:cubicBezTo>
                      <a:pt x="20996" y="61431"/>
                      <a:pt x="24192" y="62554"/>
                      <a:pt x="28253" y="62554"/>
                    </a:cubicBezTo>
                    <a:cubicBezTo>
                      <a:pt x="36807" y="62554"/>
                      <a:pt x="41127" y="58062"/>
                      <a:pt x="41300" y="49076"/>
                    </a:cubicBezTo>
                    <a:lnTo>
                      <a:pt x="41300" y="0"/>
                    </a:lnTo>
                    <a:lnTo>
                      <a:pt x="56506" y="0"/>
                    </a:lnTo>
                    <a:close/>
                  </a:path>
                </a:pathLst>
              </a:custGeom>
              <a:solidFill>
                <a:srgbClr val="A6A7AA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l-SI" sz="2968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677A8740-CE9A-3573-6CEB-61590B143FB3}"/>
                  </a:ext>
                </a:extLst>
              </p:cNvPr>
              <p:cNvSpPr/>
              <p:nvPr/>
            </p:nvSpPr>
            <p:spPr>
              <a:xfrm>
                <a:off x="9484814" y="5887971"/>
                <a:ext cx="56419" cy="73699"/>
              </a:xfrm>
              <a:custGeom>
                <a:avLst/>
                <a:gdLst>
                  <a:gd name="connsiteX0" fmla="*/ 15207 w 56419"/>
                  <a:gd name="connsiteY0" fmla="*/ 47694 h 73699"/>
                  <a:gd name="connsiteX1" fmla="*/ 15207 w 56419"/>
                  <a:gd name="connsiteY1" fmla="*/ 73700 h 73699"/>
                  <a:gd name="connsiteX2" fmla="*/ 0 w 56419"/>
                  <a:gd name="connsiteY2" fmla="*/ 73700 h 73699"/>
                  <a:gd name="connsiteX3" fmla="*/ 0 w 56419"/>
                  <a:gd name="connsiteY3" fmla="*/ 0 h 73699"/>
                  <a:gd name="connsiteX4" fmla="*/ 28771 w 56419"/>
                  <a:gd name="connsiteY4" fmla="*/ 0 h 73699"/>
                  <a:gd name="connsiteX5" fmla="*/ 43373 w 56419"/>
                  <a:gd name="connsiteY5" fmla="*/ 3024 h 73699"/>
                  <a:gd name="connsiteX6" fmla="*/ 53050 w 56419"/>
                  <a:gd name="connsiteY6" fmla="*/ 11664 h 73699"/>
                  <a:gd name="connsiteX7" fmla="*/ 56420 w 56419"/>
                  <a:gd name="connsiteY7" fmla="*/ 24365 h 73699"/>
                  <a:gd name="connsiteX8" fmla="*/ 48989 w 56419"/>
                  <a:gd name="connsiteY8" fmla="*/ 41472 h 73699"/>
                  <a:gd name="connsiteX9" fmla="*/ 28426 w 56419"/>
                  <a:gd name="connsiteY9" fmla="*/ 47694 h 73699"/>
                  <a:gd name="connsiteX10" fmla="*/ 15120 w 56419"/>
                  <a:gd name="connsiteY10" fmla="*/ 47694 h 73699"/>
                  <a:gd name="connsiteX11" fmla="*/ 15207 w 56419"/>
                  <a:gd name="connsiteY11" fmla="*/ 35424 h 73699"/>
                  <a:gd name="connsiteX12" fmla="*/ 28771 w 56419"/>
                  <a:gd name="connsiteY12" fmla="*/ 35424 h 73699"/>
                  <a:gd name="connsiteX13" fmla="*/ 37930 w 56419"/>
                  <a:gd name="connsiteY13" fmla="*/ 32573 h 73699"/>
                  <a:gd name="connsiteX14" fmla="*/ 41127 w 56419"/>
                  <a:gd name="connsiteY14" fmla="*/ 24452 h 73699"/>
                  <a:gd name="connsiteX15" fmla="*/ 37930 w 56419"/>
                  <a:gd name="connsiteY15" fmla="*/ 15725 h 73699"/>
                  <a:gd name="connsiteX16" fmla="*/ 29117 w 56419"/>
                  <a:gd name="connsiteY16" fmla="*/ 12269 h 73699"/>
                  <a:gd name="connsiteX17" fmla="*/ 15207 w 56419"/>
                  <a:gd name="connsiteY17" fmla="*/ 12269 h 73699"/>
                  <a:gd name="connsiteX18" fmla="*/ 15207 w 56419"/>
                  <a:gd name="connsiteY18" fmla="*/ 35424 h 7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419" h="73699">
                    <a:moveTo>
                      <a:pt x="15207" y="47694"/>
                    </a:moveTo>
                    <a:lnTo>
                      <a:pt x="15207" y="73700"/>
                    </a:lnTo>
                    <a:lnTo>
                      <a:pt x="0" y="73700"/>
                    </a:lnTo>
                    <a:lnTo>
                      <a:pt x="0" y="0"/>
                    </a:lnTo>
                    <a:lnTo>
                      <a:pt x="28771" y="0"/>
                    </a:lnTo>
                    <a:cubicBezTo>
                      <a:pt x="34301" y="0"/>
                      <a:pt x="39140" y="1037"/>
                      <a:pt x="43373" y="3024"/>
                    </a:cubicBezTo>
                    <a:cubicBezTo>
                      <a:pt x="47607" y="5011"/>
                      <a:pt x="50804" y="7949"/>
                      <a:pt x="53050" y="11664"/>
                    </a:cubicBezTo>
                    <a:cubicBezTo>
                      <a:pt x="55297" y="15379"/>
                      <a:pt x="56420" y="19613"/>
                      <a:pt x="56420" y="24365"/>
                    </a:cubicBezTo>
                    <a:cubicBezTo>
                      <a:pt x="56420" y="31623"/>
                      <a:pt x="53914" y="37325"/>
                      <a:pt x="48989" y="41472"/>
                    </a:cubicBezTo>
                    <a:cubicBezTo>
                      <a:pt x="44065" y="45619"/>
                      <a:pt x="37239" y="47694"/>
                      <a:pt x="28426" y="47694"/>
                    </a:cubicBezTo>
                    <a:lnTo>
                      <a:pt x="15120" y="47694"/>
                    </a:lnTo>
                    <a:close/>
                    <a:moveTo>
                      <a:pt x="15207" y="35424"/>
                    </a:moveTo>
                    <a:lnTo>
                      <a:pt x="28771" y="35424"/>
                    </a:lnTo>
                    <a:cubicBezTo>
                      <a:pt x="32746" y="35424"/>
                      <a:pt x="35856" y="34474"/>
                      <a:pt x="37930" y="32573"/>
                    </a:cubicBezTo>
                    <a:cubicBezTo>
                      <a:pt x="40004" y="30672"/>
                      <a:pt x="41127" y="27994"/>
                      <a:pt x="41127" y="24452"/>
                    </a:cubicBezTo>
                    <a:cubicBezTo>
                      <a:pt x="41127" y="20909"/>
                      <a:pt x="40090" y="17885"/>
                      <a:pt x="37930" y="15725"/>
                    </a:cubicBezTo>
                    <a:cubicBezTo>
                      <a:pt x="35770" y="13565"/>
                      <a:pt x="32832" y="12355"/>
                      <a:pt x="29117" y="12269"/>
                    </a:cubicBezTo>
                    <a:lnTo>
                      <a:pt x="15207" y="12269"/>
                    </a:lnTo>
                    <a:lnTo>
                      <a:pt x="15207" y="35424"/>
                    </a:lnTo>
                    <a:close/>
                  </a:path>
                </a:pathLst>
              </a:custGeom>
              <a:solidFill>
                <a:srgbClr val="A6A7AA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l-SI" sz="2968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F8607CA4-9D17-F459-3F69-6EB0344DF0C4}"/>
                  </a:ext>
                </a:extLst>
              </p:cNvPr>
              <p:cNvSpPr/>
              <p:nvPr/>
            </p:nvSpPr>
            <p:spPr>
              <a:xfrm>
                <a:off x="9549529" y="5886848"/>
                <a:ext cx="62727" cy="75773"/>
              </a:xfrm>
              <a:custGeom>
                <a:avLst/>
                <a:gdLst>
                  <a:gd name="connsiteX0" fmla="*/ 62727 w 62727"/>
                  <a:gd name="connsiteY0" fmla="*/ 39572 h 75773"/>
                  <a:gd name="connsiteX1" fmla="*/ 58839 w 62727"/>
                  <a:gd name="connsiteY1" fmla="*/ 58666 h 75773"/>
                  <a:gd name="connsiteX2" fmla="*/ 47866 w 62727"/>
                  <a:gd name="connsiteY2" fmla="*/ 71281 h 75773"/>
                  <a:gd name="connsiteX3" fmla="*/ 31450 w 62727"/>
                  <a:gd name="connsiteY3" fmla="*/ 75774 h 75773"/>
                  <a:gd name="connsiteX4" fmla="*/ 15120 w 62727"/>
                  <a:gd name="connsiteY4" fmla="*/ 71367 h 75773"/>
                  <a:gd name="connsiteX5" fmla="*/ 3975 w 62727"/>
                  <a:gd name="connsiteY5" fmla="*/ 58753 h 75773"/>
                  <a:gd name="connsiteX6" fmla="*/ 0 w 62727"/>
                  <a:gd name="connsiteY6" fmla="*/ 39917 h 75773"/>
                  <a:gd name="connsiteX7" fmla="*/ 0 w 62727"/>
                  <a:gd name="connsiteY7" fmla="*/ 36289 h 75773"/>
                  <a:gd name="connsiteX8" fmla="*/ 3888 w 62727"/>
                  <a:gd name="connsiteY8" fmla="*/ 17107 h 75773"/>
                  <a:gd name="connsiteX9" fmla="*/ 14947 w 62727"/>
                  <a:gd name="connsiteY9" fmla="*/ 4407 h 75773"/>
                  <a:gd name="connsiteX10" fmla="*/ 31364 w 62727"/>
                  <a:gd name="connsiteY10" fmla="*/ 0 h 75773"/>
                  <a:gd name="connsiteX11" fmla="*/ 47780 w 62727"/>
                  <a:gd name="connsiteY11" fmla="*/ 4407 h 75773"/>
                  <a:gd name="connsiteX12" fmla="*/ 58839 w 62727"/>
                  <a:gd name="connsiteY12" fmla="*/ 17107 h 75773"/>
                  <a:gd name="connsiteX13" fmla="*/ 62727 w 62727"/>
                  <a:gd name="connsiteY13" fmla="*/ 36202 h 75773"/>
                  <a:gd name="connsiteX14" fmla="*/ 62727 w 62727"/>
                  <a:gd name="connsiteY14" fmla="*/ 39485 h 75773"/>
                  <a:gd name="connsiteX15" fmla="*/ 47348 w 62727"/>
                  <a:gd name="connsiteY15" fmla="*/ 36202 h 75773"/>
                  <a:gd name="connsiteX16" fmla="*/ 43201 w 62727"/>
                  <a:gd name="connsiteY16" fmla="*/ 18576 h 75773"/>
                  <a:gd name="connsiteX17" fmla="*/ 31364 w 62727"/>
                  <a:gd name="connsiteY17" fmla="*/ 12528 h 75773"/>
                  <a:gd name="connsiteX18" fmla="*/ 19527 w 62727"/>
                  <a:gd name="connsiteY18" fmla="*/ 18490 h 75773"/>
                  <a:gd name="connsiteX19" fmla="*/ 15293 w 62727"/>
                  <a:gd name="connsiteY19" fmla="*/ 35943 h 75773"/>
                  <a:gd name="connsiteX20" fmla="*/ 15293 w 62727"/>
                  <a:gd name="connsiteY20" fmla="*/ 39572 h 75773"/>
                  <a:gd name="connsiteX21" fmla="*/ 19440 w 62727"/>
                  <a:gd name="connsiteY21" fmla="*/ 57111 h 75773"/>
                  <a:gd name="connsiteX22" fmla="*/ 31364 w 62727"/>
                  <a:gd name="connsiteY22" fmla="*/ 63332 h 75773"/>
                  <a:gd name="connsiteX23" fmla="*/ 43114 w 62727"/>
                  <a:gd name="connsiteY23" fmla="*/ 57370 h 75773"/>
                  <a:gd name="connsiteX24" fmla="*/ 47261 w 62727"/>
                  <a:gd name="connsiteY24" fmla="*/ 39917 h 75773"/>
                  <a:gd name="connsiteX25" fmla="*/ 47261 w 62727"/>
                  <a:gd name="connsiteY25" fmla="*/ 36289 h 7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2727" h="75773">
                    <a:moveTo>
                      <a:pt x="62727" y="39572"/>
                    </a:moveTo>
                    <a:cubicBezTo>
                      <a:pt x="62727" y="46829"/>
                      <a:pt x="61431" y="53223"/>
                      <a:pt x="58839" y="58666"/>
                    </a:cubicBezTo>
                    <a:cubicBezTo>
                      <a:pt x="56247" y="64109"/>
                      <a:pt x="52618" y="68343"/>
                      <a:pt x="47866" y="71281"/>
                    </a:cubicBezTo>
                    <a:cubicBezTo>
                      <a:pt x="43114" y="74218"/>
                      <a:pt x="37584" y="75774"/>
                      <a:pt x="31450" y="75774"/>
                    </a:cubicBezTo>
                    <a:cubicBezTo>
                      <a:pt x="25316" y="75774"/>
                      <a:pt x="19872" y="74305"/>
                      <a:pt x="15120" y="71367"/>
                    </a:cubicBezTo>
                    <a:cubicBezTo>
                      <a:pt x="10368" y="68429"/>
                      <a:pt x="6653" y="64196"/>
                      <a:pt x="3975" y="58753"/>
                    </a:cubicBezTo>
                    <a:cubicBezTo>
                      <a:pt x="1296" y="53309"/>
                      <a:pt x="0" y="47002"/>
                      <a:pt x="0" y="39917"/>
                    </a:cubicBezTo>
                    <a:lnTo>
                      <a:pt x="0" y="36289"/>
                    </a:lnTo>
                    <a:cubicBezTo>
                      <a:pt x="0" y="29031"/>
                      <a:pt x="1296" y="22637"/>
                      <a:pt x="3888" y="17107"/>
                    </a:cubicBezTo>
                    <a:cubicBezTo>
                      <a:pt x="6480" y="11577"/>
                      <a:pt x="10196" y="7344"/>
                      <a:pt x="14947" y="4407"/>
                    </a:cubicBezTo>
                    <a:cubicBezTo>
                      <a:pt x="19699" y="1469"/>
                      <a:pt x="25143" y="0"/>
                      <a:pt x="31364" y="0"/>
                    </a:cubicBezTo>
                    <a:cubicBezTo>
                      <a:pt x="37584" y="0"/>
                      <a:pt x="42941" y="1469"/>
                      <a:pt x="47780" y="4407"/>
                    </a:cubicBezTo>
                    <a:cubicBezTo>
                      <a:pt x="52618" y="7344"/>
                      <a:pt x="56247" y="11577"/>
                      <a:pt x="58839" y="17107"/>
                    </a:cubicBezTo>
                    <a:cubicBezTo>
                      <a:pt x="61431" y="22637"/>
                      <a:pt x="62727" y="29031"/>
                      <a:pt x="62727" y="36202"/>
                    </a:cubicBezTo>
                    <a:lnTo>
                      <a:pt x="62727" y="39485"/>
                    </a:lnTo>
                    <a:close/>
                    <a:moveTo>
                      <a:pt x="47348" y="36202"/>
                    </a:moveTo>
                    <a:cubicBezTo>
                      <a:pt x="47348" y="28512"/>
                      <a:pt x="45965" y="22637"/>
                      <a:pt x="43201" y="18576"/>
                    </a:cubicBezTo>
                    <a:cubicBezTo>
                      <a:pt x="40436" y="14515"/>
                      <a:pt x="36461" y="12528"/>
                      <a:pt x="31364" y="12528"/>
                    </a:cubicBezTo>
                    <a:cubicBezTo>
                      <a:pt x="26266" y="12528"/>
                      <a:pt x="22378" y="14515"/>
                      <a:pt x="19527" y="18490"/>
                    </a:cubicBezTo>
                    <a:cubicBezTo>
                      <a:pt x="16676" y="22464"/>
                      <a:pt x="15379" y="28253"/>
                      <a:pt x="15293" y="35943"/>
                    </a:cubicBezTo>
                    <a:lnTo>
                      <a:pt x="15293" y="39572"/>
                    </a:lnTo>
                    <a:cubicBezTo>
                      <a:pt x="15293" y="47089"/>
                      <a:pt x="16676" y="52964"/>
                      <a:pt x="19440" y="57111"/>
                    </a:cubicBezTo>
                    <a:cubicBezTo>
                      <a:pt x="22205" y="61258"/>
                      <a:pt x="26179" y="63332"/>
                      <a:pt x="31364" y="63332"/>
                    </a:cubicBezTo>
                    <a:cubicBezTo>
                      <a:pt x="36548" y="63332"/>
                      <a:pt x="40349" y="61345"/>
                      <a:pt x="43114" y="57370"/>
                    </a:cubicBezTo>
                    <a:cubicBezTo>
                      <a:pt x="45879" y="53396"/>
                      <a:pt x="47261" y="47521"/>
                      <a:pt x="47261" y="39917"/>
                    </a:cubicBezTo>
                    <a:lnTo>
                      <a:pt x="47261" y="36289"/>
                    </a:lnTo>
                    <a:close/>
                  </a:path>
                </a:pathLst>
              </a:custGeom>
              <a:solidFill>
                <a:srgbClr val="A6A7AA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l-SI" sz="2968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BB346098-9359-AA79-7E3C-9AB1AB56412D}"/>
                  </a:ext>
                </a:extLst>
              </p:cNvPr>
              <p:cNvSpPr/>
              <p:nvPr/>
            </p:nvSpPr>
            <p:spPr>
              <a:xfrm>
                <a:off x="9623315" y="5887885"/>
                <a:ext cx="57370" cy="73700"/>
              </a:xfrm>
              <a:custGeom>
                <a:avLst/>
                <a:gdLst>
                  <a:gd name="connsiteX0" fmla="*/ 27303 w 57370"/>
                  <a:gd name="connsiteY0" fmla="*/ 46743 h 73700"/>
                  <a:gd name="connsiteX1" fmla="*/ 15207 w 57370"/>
                  <a:gd name="connsiteY1" fmla="*/ 46743 h 73700"/>
                  <a:gd name="connsiteX2" fmla="*/ 15207 w 57370"/>
                  <a:gd name="connsiteY2" fmla="*/ 73700 h 73700"/>
                  <a:gd name="connsiteX3" fmla="*/ 0 w 57370"/>
                  <a:gd name="connsiteY3" fmla="*/ 73700 h 73700"/>
                  <a:gd name="connsiteX4" fmla="*/ 0 w 57370"/>
                  <a:gd name="connsiteY4" fmla="*/ 0 h 73700"/>
                  <a:gd name="connsiteX5" fmla="*/ 27389 w 57370"/>
                  <a:gd name="connsiteY5" fmla="*/ 0 h 73700"/>
                  <a:gd name="connsiteX6" fmla="*/ 47521 w 57370"/>
                  <a:gd name="connsiteY6" fmla="*/ 5789 h 73700"/>
                  <a:gd name="connsiteX7" fmla="*/ 54606 w 57370"/>
                  <a:gd name="connsiteY7" fmla="*/ 22205 h 73700"/>
                  <a:gd name="connsiteX8" fmla="*/ 51322 w 57370"/>
                  <a:gd name="connsiteY8" fmla="*/ 34820 h 73700"/>
                  <a:gd name="connsiteX9" fmla="*/ 41386 w 57370"/>
                  <a:gd name="connsiteY9" fmla="*/ 42855 h 73700"/>
                  <a:gd name="connsiteX10" fmla="*/ 57370 w 57370"/>
                  <a:gd name="connsiteY10" fmla="*/ 73009 h 73700"/>
                  <a:gd name="connsiteX11" fmla="*/ 57370 w 57370"/>
                  <a:gd name="connsiteY11" fmla="*/ 73700 h 73700"/>
                  <a:gd name="connsiteX12" fmla="*/ 41040 w 57370"/>
                  <a:gd name="connsiteY12" fmla="*/ 73700 h 73700"/>
                  <a:gd name="connsiteX13" fmla="*/ 27216 w 57370"/>
                  <a:gd name="connsiteY13" fmla="*/ 46743 h 73700"/>
                  <a:gd name="connsiteX14" fmla="*/ 15207 w 57370"/>
                  <a:gd name="connsiteY14" fmla="*/ 34474 h 73700"/>
                  <a:gd name="connsiteX15" fmla="*/ 27475 w 57370"/>
                  <a:gd name="connsiteY15" fmla="*/ 34474 h 73700"/>
                  <a:gd name="connsiteX16" fmla="*/ 36375 w 57370"/>
                  <a:gd name="connsiteY16" fmla="*/ 31537 h 73700"/>
                  <a:gd name="connsiteX17" fmla="*/ 39485 w 57370"/>
                  <a:gd name="connsiteY17" fmla="*/ 23501 h 73700"/>
                  <a:gd name="connsiteX18" fmla="*/ 36548 w 57370"/>
                  <a:gd name="connsiteY18" fmla="*/ 15293 h 73700"/>
                  <a:gd name="connsiteX19" fmla="*/ 27475 w 57370"/>
                  <a:gd name="connsiteY19" fmla="*/ 12269 h 73700"/>
                  <a:gd name="connsiteX20" fmla="*/ 15293 w 57370"/>
                  <a:gd name="connsiteY20" fmla="*/ 12269 h 73700"/>
                  <a:gd name="connsiteX21" fmla="*/ 15293 w 57370"/>
                  <a:gd name="connsiteY21" fmla="*/ 34387 h 7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7370" h="73700">
                    <a:moveTo>
                      <a:pt x="27303" y="46743"/>
                    </a:moveTo>
                    <a:lnTo>
                      <a:pt x="15207" y="46743"/>
                    </a:lnTo>
                    <a:lnTo>
                      <a:pt x="15207" y="73700"/>
                    </a:lnTo>
                    <a:lnTo>
                      <a:pt x="0" y="73700"/>
                    </a:lnTo>
                    <a:lnTo>
                      <a:pt x="0" y="0"/>
                    </a:lnTo>
                    <a:lnTo>
                      <a:pt x="27389" y="0"/>
                    </a:lnTo>
                    <a:cubicBezTo>
                      <a:pt x="36116" y="0"/>
                      <a:pt x="42855" y="1901"/>
                      <a:pt x="47521" y="5789"/>
                    </a:cubicBezTo>
                    <a:cubicBezTo>
                      <a:pt x="52186" y="9677"/>
                      <a:pt x="54606" y="15120"/>
                      <a:pt x="54606" y="22205"/>
                    </a:cubicBezTo>
                    <a:cubicBezTo>
                      <a:pt x="54606" y="27217"/>
                      <a:pt x="53482" y="31450"/>
                      <a:pt x="51322" y="34820"/>
                    </a:cubicBezTo>
                    <a:cubicBezTo>
                      <a:pt x="49162" y="38189"/>
                      <a:pt x="45879" y="40868"/>
                      <a:pt x="41386" y="42855"/>
                    </a:cubicBezTo>
                    <a:lnTo>
                      <a:pt x="57370" y="73009"/>
                    </a:lnTo>
                    <a:lnTo>
                      <a:pt x="57370" y="73700"/>
                    </a:lnTo>
                    <a:lnTo>
                      <a:pt x="41040" y="73700"/>
                    </a:lnTo>
                    <a:lnTo>
                      <a:pt x="27216" y="46743"/>
                    </a:lnTo>
                    <a:close/>
                    <a:moveTo>
                      <a:pt x="15207" y="34474"/>
                    </a:moveTo>
                    <a:lnTo>
                      <a:pt x="27475" y="34474"/>
                    </a:lnTo>
                    <a:cubicBezTo>
                      <a:pt x="31277" y="34474"/>
                      <a:pt x="34215" y="33524"/>
                      <a:pt x="36375" y="31537"/>
                    </a:cubicBezTo>
                    <a:cubicBezTo>
                      <a:pt x="38535" y="29549"/>
                      <a:pt x="39485" y="26957"/>
                      <a:pt x="39485" y="23501"/>
                    </a:cubicBezTo>
                    <a:cubicBezTo>
                      <a:pt x="39485" y="20045"/>
                      <a:pt x="38535" y="17280"/>
                      <a:pt x="36548" y="15293"/>
                    </a:cubicBezTo>
                    <a:cubicBezTo>
                      <a:pt x="34560" y="13306"/>
                      <a:pt x="31536" y="12269"/>
                      <a:pt x="27475" y="12269"/>
                    </a:cubicBezTo>
                    <a:lnTo>
                      <a:pt x="15293" y="12269"/>
                    </a:lnTo>
                    <a:lnTo>
                      <a:pt x="15293" y="34387"/>
                    </a:lnTo>
                    <a:close/>
                  </a:path>
                </a:pathLst>
              </a:custGeom>
              <a:solidFill>
                <a:srgbClr val="A6A7AA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l-SI" sz="2968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DFB17153-BF25-BE7C-3F1E-1302749DBBEA}"/>
                  </a:ext>
                </a:extLst>
              </p:cNvPr>
              <p:cNvSpPr/>
              <p:nvPr/>
            </p:nvSpPr>
            <p:spPr>
              <a:xfrm>
                <a:off x="9683278" y="5887971"/>
                <a:ext cx="69120" cy="73699"/>
              </a:xfrm>
              <a:custGeom>
                <a:avLst/>
                <a:gdLst>
                  <a:gd name="connsiteX0" fmla="*/ 47866 w 69120"/>
                  <a:gd name="connsiteY0" fmla="*/ 58494 h 73699"/>
                  <a:gd name="connsiteX1" fmla="*/ 21255 w 69120"/>
                  <a:gd name="connsiteY1" fmla="*/ 58494 h 73699"/>
                  <a:gd name="connsiteX2" fmla="*/ 16157 w 69120"/>
                  <a:gd name="connsiteY2" fmla="*/ 73700 h 73699"/>
                  <a:gd name="connsiteX3" fmla="*/ 0 w 69120"/>
                  <a:gd name="connsiteY3" fmla="*/ 73700 h 73699"/>
                  <a:gd name="connsiteX4" fmla="*/ 27475 w 69120"/>
                  <a:gd name="connsiteY4" fmla="*/ 0 h 73699"/>
                  <a:gd name="connsiteX5" fmla="*/ 41559 w 69120"/>
                  <a:gd name="connsiteY5" fmla="*/ 0 h 73699"/>
                  <a:gd name="connsiteX6" fmla="*/ 69121 w 69120"/>
                  <a:gd name="connsiteY6" fmla="*/ 73700 h 73699"/>
                  <a:gd name="connsiteX7" fmla="*/ 52964 w 69120"/>
                  <a:gd name="connsiteY7" fmla="*/ 73700 h 73699"/>
                  <a:gd name="connsiteX8" fmla="*/ 47866 w 69120"/>
                  <a:gd name="connsiteY8" fmla="*/ 58494 h 73699"/>
                  <a:gd name="connsiteX9" fmla="*/ 25315 w 69120"/>
                  <a:gd name="connsiteY9" fmla="*/ 46224 h 73699"/>
                  <a:gd name="connsiteX10" fmla="*/ 43719 w 69120"/>
                  <a:gd name="connsiteY10" fmla="*/ 46224 h 73699"/>
                  <a:gd name="connsiteX11" fmla="*/ 34474 w 69120"/>
                  <a:gd name="connsiteY11" fmla="*/ 18662 h 73699"/>
                  <a:gd name="connsiteX12" fmla="*/ 25315 w 69120"/>
                  <a:gd name="connsiteY12" fmla="*/ 46224 h 7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120" h="73699">
                    <a:moveTo>
                      <a:pt x="47866" y="58494"/>
                    </a:moveTo>
                    <a:lnTo>
                      <a:pt x="21255" y="58494"/>
                    </a:lnTo>
                    <a:lnTo>
                      <a:pt x="16157" y="73700"/>
                    </a:lnTo>
                    <a:lnTo>
                      <a:pt x="0" y="73700"/>
                    </a:lnTo>
                    <a:lnTo>
                      <a:pt x="27475" y="0"/>
                    </a:lnTo>
                    <a:lnTo>
                      <a:pt x="41559" y="0"/>
                    </a:lnTo>
                    <a:lnTo>
                      <a:pt x="69121" y="73700"/>
                    </a:lnTo>
                    <a:lnTo>
                      <a:pt x="52964" y="73700"/>
                    </a:lnTo>
                    <a:lnTo>
                      <a:pt x="47866" y="58494"/>
                    </a:lnTo>
                    <a:close/>
                    <a:moveTo>
                      <a:pt x="25315" y="46224"/>
                    </a:moveTo>
                    <a:lnTo>
                      <a:pt x="43719" y="46224"/>
                    </a:lnTo>
                    <a:lnTo>
                      <a:pt x="34474" y="18662"/>
                    </a:lnTo>
                    <a:lnTo>
                      <a:pt x="25315" y="46224"/>
                    </a:lnTo>
                    <a:close/>
                  </a:path>
                </a:pathLst>
              </a:custGeom>
              <a:solidFill>
                <a:srgbClr val="A6A7AA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l-SI" sz="2968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6518E241-C06B-1374-BDCF-06D6E963237F}"/>
                  </a:ext>
                </a:extLst>
              </p:cNvPr>
              <p:cNvSpPr/>
              <p:nvPr/>
            </p:nvSpPr>
            <p:spPr>
              <a:xfrm>
                <a:off x="9759138" y="5887885"/>
                <a:ext cx="54864" cy="73700"/>
              </a:xfrm>
              <a:custGeom>
                <a:avLst/>
                <a:gdLst>
                  <a:gd name="connsiteX0" fmla="*/ 86 w 54864"/>
                  <a:gd name="connsiteY0" fmla="*/ 73700 h 73700"/>
                  <a:gd name="connsiteX1" fmla="*/ 86 w 54864"/>
                  <a:gd name="connsiteY1" fmla="*/ 0 h 73700"/>
                  <a:gd name="connsiteX2" fmla="*/ 25920 w 54864"/>
                  <a:gd name="connsiteY2" fmla="*/ 0 h 73700"/>
                  <a:gd name="connsiteX3" fmla="*/ 46311 w 54864"/>
                  <a:gd name="connsiteY3" fmla="*/ 5098 h 73700"/>
                  <a:gd name="connsiteX4" fmla="*/ 53223 w 54864"/>
                  <a:gd name="connsiteY4" fmla="*/ 20132 h 73700"/>
                  <a:gd name="connsiteX5" fmla="*/ 50458 w 54864"/>
                  <a:gd name="connsiteY5" fmla="*/ 29635 h 73700"/>
                  <a:gd name="connsiteX6" fmla="*/ 42682 w 54864"/>
                  <a:gd name="connsiteY6" fmla="*/ 35684 h 73700"/>
                  <a:gd name="connsiteX7" fmla="*/ 51581 w 54864"/>
                  <a:gd name="connsiteY7" fmla="*/ 41386 h 73700"/>
                  <a:gd name="connsiteX8" fmla="*/ 54865 w 54864"/>
                  <a:gd name="connsiteY8" fmla="*/ 51927 h 73700"/>
                  <a:gd name="connsiteX9" fmla="*/ 48039 w 54864"/>
                  <a:gd name="connsiteY9" fmla="*/ 67998 h 73700"/>
                  <a:gd name="connsiteX10" fmla="*/ 28685 w 54864"/>
                  <a:gd name="connsiteY10" fmla="*/ 73527 h 73700"/>
                  <a:gd name="connsiteX11" fmla="*/ 0 w 54864"/>
                  <a:gd name="connsiteY11" fmla="*/ 73527 h 73700"/>
                  <a:gd name="connsiteX12" fmla="*/ 15293 w 54864"/>
                  <a:gd name="connsiteY12" fmla="*/ 30845 h 73700"/>
                  <a:gd name="connsiteX13" fmla="*/ 26525 w 54864"/>
                  <a:gd name="connsiteY13" fmla="*/ 30845 h 73700"/>
                  <a:gd name="connsiteX14" fmla="*/ 38016 w 54864"/>
                  <a:gd name="connsiteY14" fmla="*/ 21687 h 73700"/>
                  <a:gd name="connsiteX15" fmla="*/ 35079 w 54864"/>
                  <a:gd name="connsiteY15" fmla="*/ 14515 h 73700"/>
                  <a:gd name="connsiteX16" fmla="*/ 25920 w 54864"/>
                  <a:gd name="connsiteY16" fmla="*/ 12355 h 73700"/>
                  <a:gd name="connsiteX17" fmla="*/ 15293 w 54864"/>
                  <a:gd name="connsiteY17" fmla="*/ 12355 h 73700"/>
                  <a:gd name="connsiteX18" fmla="*/ 15293 w 54864"/>
                  <a:gd name="connsiteY18" fmla="*/ 30932 h 73700"/>
                  <a:gd name="connsiteX19" fmla="*/ 15293 w 54864"/>
                  <a:gd name="connsiteY19" fmla="*/ 41559 h 73700"/>
                  <a:gd name="connsiteX20" fmla="*/ 15293 w 54864"/>
                  <a:gd name="connsiteY20" fmla="*/ 61431 h 73700"/>
                  <a:gd name="connsiteX21" fmla="*/ 28340 w 54864"/>
                  <a:gd name="connsiteY21" fmla="*/ 61431 h 73700"/>
                  <a:gd name="connsiteX22" fmla="*/ 36720 w 54864"/>
                  <a:gd name="connsiteY22" fmla="*/ 58839 h 73700"/>
                  <a:gd name="connsiteX23" fmla="*/ 39745 w 54864"/>
                  <a:gd name="connsiteY23" fmla="*/ 51754 h 73700"/>
                  <a:gd name="connsiteX24" fmla="*/ 29290 w 54864"/>
                  <a:gd name="connsiteY24" fmla="*/ 41472 h 73700"/>
                  <a:gd name="connsiteX25" fmla="*/ 15379 w 54864"/>
                  <a:gd name="connsiteY25" fmla="*/ 41472 h 7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4864" h="73700">
                    <a:moveTo>
                      <a:pt x="86" y="73700"/>
                    </a:moveTo>
                    <a:lnTo>
                      <a:pt x="86" y="0"/>
                    </a:lnTo>
                    <a:lnTo>
                      <a:pt x="25920" y="0"/>
                    </a:lnTo>
                    <a:cubicBezTo>
                      <a:pt x="34906" y="0"/>
                      <a:pt x="41645" y="1728"/>
                      <a:pt x="46311" y="5098"/>
                    </a:cubicBezTo>
                    <a:cubicBezTo>
                      <a:pt x="50977" y="8467"/>
                      <a:pt x="53223" y="13565"/>
                      <a:pt x="53223" y="20132"/>
                    </a:cubicBezTo>
                    <a:cubicBezTo>
                      <a:pt x="53223" y="23760"/>
                      <a:pt x="52273" y="26957"/>
                      <a:pt x="50458" y="29635"/>
                    </a:cubicBezTo>
                    <a:cubicBezTo>
                      <a:pt x="48644" y="32314"/>
                      <a:pt x="46052" y="34387"/>
                      <a:pt x="42682" y="35684"/>
                    </a:cubicBezTo>
                    <a:cubicBezTo>
                      <a:pt x="46484" y="36634"/>
                      <a:pt x="49421" y="38535"/>
                      <a:pt x="51581" y="41386"/>
                    </a:cubicBezTo>
                    <a:cubicBezTo>
                      <a:pt x="53741" y="44237"/>
                      <a:pt x="54865" y="47780"/>
                      <a:pt x="54865" y="51927"/>
                    </a:cubicBezTo>
                    <a:cubicBezTo>
                      <a:pt x="54865" y="59012"/>
                      <a:pt x="52618" y="64369"/>
                      <a:pt x="48039" y="67998"/>
                    </a:cubicBezTo>
                    <a:cubicBezTo>
                      <a:pt x="43460" y="71626"/>
                      <a:pt x="37066" y="73527"/>
                      <a:pt x="28685" y="73527"/>
                    </a:cubicBezTo>
                    <a:lnTo>
                      <a:pt x="0" y="73527"/>
                    </a:lnTo>
                    <a:close/>
                    <a:moveTo>
                      <a:pt x="15293" y="30845"/>
                    </a:moveTo>
                    <a:lnTo>
                      <a:pt x="26525" y="30845"/>
                    </a:lnTo>
                    <a:cubicBezTo>
                      <a:pt x="34215" y="30672"/>
                      <a:pt x="38016" y="27648"/>
                      <a:pt x="38016" y="21687"/>
                    </a:cubicBezTo>
                    <a:cubicBezTo>
                      <a:pt x="38016" y="18317"/>
                      <a:pt x="37066" y="15898"/>
                      <a:pt x="35079" y="14515"/>
                    </a:cubicBezTo>
                    <a:cubicBezTo>
                      <a:pt x="33091" y="13133"/>
                      <a:pt x="30068" y="12355"/>
                      <a:pt x="25920" y="12355"/>
                    </a:cubicBezTo>
                    <a:lnTo>
                      <a:pt x="15293" y="12355"/>
                    </a:lnTo>
                    <a:lnTo>
                      <a:pt x="15293" y="30932"/>
                    </a:lnTo>
                    <a:close/>
                    <a:moveTo>
                      <a:pt x="15293" y="41559"/>
                    </a:moveTo>
                    <a:lnTo>
                      <a:pt x="15293" y="61431"/>
                    </a:lnTo>
                    <a:lnTo>
                      <a:pt x="28340" y="61431"/>
                    </a:lnTo>
                    <a:cubicBezTo>
                      <a:pt x="31882" y="61431"/>
                      <a:pt x="34733" y="60567"/>
                      <a:pt x="36720" y="58839"/>
                    </a:cubicBezTo>
                    <a:cubicBezTo>
                      <a:pt x="38708" y="57111"/>
                      <a:pt x="39745" y="54778"/>
                      <a:pt x="39745" y="51754"/>
                    </a:cubicBezTo>
                    <a:cubicBezTo>
                      <a:pt x="39745" y="45015"/>
                      <a:pt x="36289" y="41559"/>
                      <a:pt x="29290" y="41472"/>
                    </a:cubicBezTo>
                    <a:lnTo>
                      <a:pt x="15379" y="41472"/>
                    </a:lnTo>
                    <a:close/>
                  </a:path>
                </a:pathLst>
              </a:custGeom>
              <a:solidFill>
                <a:srgbClr val="A6A7AA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l-SI" sz="2968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A644CE1D-FE3B-0080-952F-980DB04E4E6B}"/>
                  </a:ext>
                </a:extLst>
              </p:cNvPr>
              <p:cNvSpPr/>
              <p:nvPr/>
            </p:nvSpPr>
            <p:spPr>
              <a:xfrm>
                <a:off x="9825407" y="5887885"/>
                <a:ext cx="59962" cy="73700"/>
              </a:xfrm>
              <a:custGeom>
                <a:avLst/>
                <a:gdLst>
                  <a:gd name="connsiteX0" fmla="*/ 59962 w 59962"/>
                  <a:gd name="connsiteY0" fmla="*/ 73700 h 73700"/>
                  <a:gd name="connsiteX1" fmla="*/ 44756 w 59962"/>
                  <a:gd name="connsiteY1" fmla="*/ 73700 h 73700"/>
                  <a:gd name="connsiteX2" fmla="*/ 15206 w 59962"/>
                  <a:gd name="connsiteY2" fmla="*/ 25229 h 73700"/>
                  <a:gd name="connsiteX3" fmla="*/ 15206 w 59962"/>
                  <a:gd name="connsiteY3" fmla="*/ 73700 h 73700"/>
                  <a:gd name="connsiteX4" fmla="*/ 0 w 59962"/>
                  <a:gd name="connsiteY4" fmla="*/ 73700 h 73700"/>
                  <a:gd name="connsiteX5" fmla="*/ 0 w 59962"/>
                  <a:gd name="connsiteY5" fmla="*/ 0 h 73700"/>
                  <a:gd name="connsiteX6" fmla="*/ 15206 w 59962"/>
                  <a:gd name="connsiteY6" fmla="*/ 0 h 73700"/>
                  <a:gd name="connsiteX7" fmla="*/ 44842 w 59962"/>
                  <a:gd name="connsiteY7" fmla="*/ 48557 h 73700"/>
                  <a:gd name="connsiteX8" fmla="*/ 44842 w 59962"/>
                  <a:gd name="connsiteY8" fmla="*/ 0 h 73700"/>
                  <a:gd name="connsiteX9" fmla="*/ 59962 w 59962"/>
                  <a:gd name="connsiteY9" fmla="*/ 0 h 73700"/>
                  <a:gd name="connsiteX10" fmla="*/ 59962 w 59962"/>
                  <a:gd name="connsiteY10" fmla="*/ 73700 h 7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962" h="73700">
                    <a:moveTo>
                      <a:pt x="59962" y="73700"/>
                    </a:moveTo>
                    <a:lnTo>
                      <a:pt x="44756" y="73700"/>
                    </a:lnTo>
                    <a:lnTo>
                      <a:pt x="15206" y="25229"/>
                    </a:lnTo>
                    <a:lnTo>
                      <a:pt x="15206" y="73700"/>
                    </a:lnTo>
                    <a:lnTo>
                      <a:pt x="0" y="73700"/>
                    </a:lnTo>
                    <a:lnTo>
                      <a:pt x="0" y="0"/>
                    </a:lnTo>
                    <a:lnTo>
                      <a:pt x="15206" y="0"/>
                    </a:lnTo>
                    <a:lnTo>
                      <a:pt x="44842" y="48557"/>
                    </a:lnTo>
                    <a:lnTo>
                      <a:pt x="44842" y="0"/>
                    </a:lnTo>
                    <a:lnTo>
                      <a:pt x="59962" y="0"/>
                    </a:lnTo>
                    <a:lnTo>
                      <a:pt x="59962" y="73700"/>
                    </a:lnTo>
                    <a:close/>
                  </a:path>
                </a:pathLst>
              </a:custGeom>
              <a:solidFill>
                <a:srgbClr val="A6A7AA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l-SI" sz="2968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BF465167-71F1-3C29-9B18-1E80E9013255}"/>
                  </a:ext>
                </a:extLst>
              </p:cNvPr>
              <p:cNvSpPr/>
              <p:nvPr/>
            </p:nvSpPr>
            <p:spPr>
              <a:xfrm>
                <a:off x="9899539" y="5887885"/>
                <a:ext cx="15206" cy="73700"/>
              </a:xfrm>
              <a:custGeom>
                <a:avLst/>
                <a:gdLst>
                  <a:gd name="connsiteX0" fmla="*/ 15207 w 15206"/>
                  <a:gd name="connsiteY0" fmla="*/ 73700 h 73700"/>
                  <a:gd name="connsiteX1" fmla="*/ 0 w 15206"/>
                  <a:gd name="connsiteY1" fmla="*/ 73700 h 73700"/>
                  <a:gd name="connsiteX2" fmla="*/ 0 w 15206"/>
                  <a:gd name="connsiteY2" fmla="*/ 0 h 73700"/>
                  <a:gd name="connsiteX3" fmla="*/ 15207 w 15206"/>
                  <a:gd name="connsiteY3" fmla="*/ 0 h 73700"/>
                  <a:gd name="connsiteX4" fmla="*/ 15207 w 15206"/>
                  <a:gd name="connsiteY4" fmla="*/ 73700 h 7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06" h="73700">
                    <a:moveTo>
                      <a:pt x="15207" y="73700"/>
                    </a:moveTo>
                    <a:lnTo>
                      <a:pt x="0" y="73700"/>
                    </a:lnTo>
                    <a:lnTo>
                      <a:pt x="0" y="0"/>
                    </a:lnTo>
                    <a:lnTo>
                      <a:pt x="15207" y="0"/>
                    </a:lnTo>
                    <a:lnTo>
                      <a:pt x="15207" y="73700"/>
                    </a:lnTo>
                    <a:close/>
                  </a:path>
                </a:pathLst>
              </a:custGeom>
              <a:solidFill>
                <a:srgbClr val="A6A7AA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l-SI" sz="2968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EEBB1BB0-D8E4-0638-295A-DA47B730C08B}"/>
                  </a:ext>
                </a:extLst>
              </p:cNvPr>
              <p:cNvSpPr/>
              <p:nvPr/>
            </p:nvSpPr>
            <p:spPr>
              <a:xfrm>
                <a:off x="9928829" y="5887885"/>
                <a:ext cx="60048" cy="73700"/>
              </a:xfrm>
              <a:custGeom>
                <a:avLst/>
                <a:gdLst>
                  <a:gd name="connsiteX0" fmla="*/ 23069 w 60048"/>
                  <a:gd name="connsiteY0" fmla="*/ 44151 h 73700"/>
                  <a:gd name="connsiteX1" fmla="*/ 15206 w 60048"/>
                  <a:gd name="connsiteY1" fmla="*/ 52618 h 73700"/>
                  <a:gd name="connsiteX2" fmla="*/ 15206 w 60048"/>
                  <a:gd name="connsiteY2" fmla="*/ 73700 h 73700"/>
                  <a:gd name="connsiteX3" fmla="*/ 0 w 60048"/>
                  <a:gd name="connsiteY3" fmla="*/ 73700 h 73700"/>
                  <a:gd name="connsiteX4" fmla="*/ 0 w 60048"/>
                  <a:gd name="connsiteY4" fmla="*/ 0 h 73700"/>
                  <a:gd name="connsiteX5" fmla="*/ 15206 w 60048"/>
                  <a:gd name="connsiteY5" fmla="*/ 0 h 73700"/>
                  <a:gd name="connsiteX6" fmla="*/ 15206 w 60048"/>
                  <a:gd name="connsiteY6" fmla="*/ 33437 h 73700"/>
                  <a:gd name="connsiteX7" fmla="*/ 21859 w 60048"/>
                  <a:gd name="connsiteY7" fmla="*/ 24279 h 73700"/>
                  <a:gd name="connsiteX8" fmla="*/ 40608 w 60048"/>
                  <a:gd name="connsiteY8" fmla="*/ 0 h 73700"/>
                  <a:gd name="connsiteX9" fmla="*/ 59271 w 60048"/>
                  <a:gd name="connsiteY9" fmla="*/ 0 h 73700"/>
                  <a:gd name="connsiteX10" fmla="*/ 33091 w 60048"/>
                  <a:gd name="connsiteY10" fmla="*/ 32746 h 73700"/>
                  <a:gd name="connsiteX11" fmla="*/ 60049 w 60048"/>
                  <a:gd name="connsiteY11" fmla="*/ 73700 h 73700"/>
                  <a:gd name="connsiteX12" fmla="*/ 41991 w 60048"/>
                  <a:gd name="connsiteY12" fmla="*/ 73700 h 73700"/>
                  <a:gd name="connsiteX13" fmla="*/ 23069 w 60048"/>
                  <a:gd name="connsiteY13" fmla="*/ 44151 h 7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048" h="73700">
                    <a:moveTo>
                      <a:pt x="23069" y="44151"/>
                    </a:moveTo>
                    <a:lnTo>
                      <a:pt x="15206" y="52618"/>
                    </a:lnTo>
                    <a:lnTo>
                      <a:pt x="15206" y="73700"/>
                    </a:lnTo>
                    <a:lnTo>
                      <a:pt x="0" y="73700"/>
                    </a:lnTo>
                    <a:lnTo>
                      <a:pt x="0" y="0"/>
                    </a:lnTo>
                    <a:lnTo>
                      <a:pt x="15206" y="0"/>
                    </a:lnTo>
                    <a:lnTo>
                      <a:pt x="15206" y="33437"/>
                    </a:lnTo>
                    <a:lnTo>
                      <a:pt x="21859" y="24279"/>
                    </a:lnTo>
                    <a:lnTo>
                      <a:pt x="40608" y="0"/>
                    </a:lnTo>
                    <a:lnTo>
                      <a:pt x="59271" y="0"/>
                    </a:lnTo>
                    <a:lnTo>
                      <a:pt x="33091" y="32746"/>
                    </a:lnTo>
                    <a:lnTo>
                      <a:pt x="60049" y="73700"/>
                    </a:lnTo>
                    <a:lnTo>
                      <a:pt x="41991" y="73700"/>
                    </a:lnTo>
                    <a:lnTo>
                      <a:pt x="23069" y="44151"/>
                    </a:lnTo>
                    <a:close/>
                  </a:path>
                </a:pathLst>
              </a:custGeom>
              <a:solidFill>
                <a:srgbClr val="A6A7AA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l-SI" sz="2968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7055379B-9153-C4E8-FC7D-CD6F8FF7C4AF}"/>
                  </a:ext>
                </a:extLst>
              </p:cNvPr>
              <p:cNvSpPr/>
              <p:nvPr/>
            </p:nvSpPr>
            <p:spPr>
              <a:xfrm>
                <a:off x="9995617" y="5887885"/>
                <a:ext cx="15206" cy="73700"/>
              </a:xfrm>
              <a:custGeom>
                <a:avLst/>
                <a:gdLst>
                  <a:gd name="connsiteX0" fmla="*/ 15207 w 15206"/>
                  <a:gd name="connsiteY0" fmla="*/ 73700 h 73700"/>
                  <a:gd name="connsiteX1" fmla="*/ 0 w 15206"/>
                  <a:gd name="connsiteY1" fmla="*/ 73700 h 73700"/>
                  <a:gd name="connsiteX2" fmla="*/ 0 w 15206"/>
                  <a:gd name="connsiteY2" fmla="*/ 0 h 73700"/>
                  <a:gd name="connsiteX3" fmla="*/ 15207 w 15206"/>
                  <a:gd name="connsiteY3" fmla="*/ 0 h 73700"/>
                  <a:gd name="connsiteX4" fmla="*/ 15207 w 15206"/>
                  <a:gd name="connsiteY4" fmla="*/ 73700 h 7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06" h="73700">
                    <a:moveTo>
                      <a:pt x="15207" y="73700"/>
                    </a:moveTo>
                    <a:lnTo>
                      <a:pt x="0" y="73700"/>
                    </a:lnTo>
                    <a:lnTo>
                      <a:pt x="0" y="0"/>
                    </a:lnTo>
                    <a:lnTo>
                      <a:pt x="15207" y="0"/>
                    </a:lnTo>
                    <a:lnTo>
                      <a:pt x="15207" y="73700"/>
                    </a:lnTo>
                    <a:close/>
                  </a:path>
                </a:pathLst>
              </a:custGeom>
              <a:solidFill>
                <a:srgbClr val="A6A7AA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l-SI" sz="2968"/>
              </a:p>
            </p:txBody>
          </p:sp>
        </p:grpSp>
        <p:grpSp>
          <p:nvGrpSpPr>
            <p:cNvPr id="158" name="Graphic 18">
              <a:extLst>
                <a:ext uri="{FF2B5EF4-FFF2-40B4-BE49-F238E27FC236}">
                  <a16:creationId xmlns:a16="http://schemas.microsoft.com/office/drawing/2014/main" id="{186ADA57-E743-585D-E9FD-AA3802627F9A}"/>
                </a:ext>
              </a:extLst>
            </p:cNvPr>
            <p:cNvGrpSpPr/>
            <p:nvPr/>
          </p:nvGrpSpPr>
          <p:grpSpPr>
            <a:xfrm>
              <a:off x="7304744" y="5886848"/>
              <a:ext cx="594957" cy="75773"/>
              <a:chOff x="7304744" y="5886848"/>
              <a:chExt cx="594957" cy="75773"/>
            </a:xfrm>
            <a:solidFill>
              <a:srgbClr val="A6A7AA"/>
            </a:solidFill>
          </p:grpSpPr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DA4876E5-3D54-9728-FDDE-C8A81DDA79C1}"/>
                  </a:ext>
                </a:extLst>
              </p:cNvPr>
              <p:cNvSpPr/>
              <p:nvPr/>
            </p:nvSpPr>
            <p:spPr>
              <a:xfrm>
                <a:off x="7304744" y="5887798"/>
                <a:ext cx="56506" cy="74737"/>
              </a:xfrm>
              <a:custGeom>
                <a:avLst/>
                <a:gdLst>
                  <a:gd name="connsiteX0" fmla="*/ 56506 w 56506"/>
                  <a:gd name="connsiteY0" fmla="*/ 86 h 74737"/>
                  <a:gd name="connsiteX1" fmla="*/ 56506 w 56506"/>
                  <a:gd name="connsiteY1" fmla="*/ 48644 h 74737"/>
                  <a:gd name="connsiteX2" fmla="*/ 48903 w 56506"/>
                  <a:gd name="connsiteY2" fmla="*/ 67739 h 74737"/>
                  <a:gd name="connsiteX3" fmla="*/ 28253 w 56506"/>
                  <a:gd name="connsiteY3" fmla="*/ 74737 h 74737"/>
                  <a:gd name="connsiteX4" fmla="*/ 7776 w 56506"/>
                  <a:gd name="connsiteY4" fmla="*/ 67911 h 74737"/>
                  <a:gd name="connsiteX5" fmla="*/ 0 w 56506"/>
                  <a:gd name="connsiteY5" fmla="*/ 49162 h 74737"/>
                  <a:gd name="connsiteX6" fmla="*/ 0 w 56506"/>
                  <a:gd name="connsiteY6" fmla="*/ 86 h 74737"/>
                  <a:gd name="connsiteX7" fmla="*/ 15207 w 56506"/>
                  <a:gd name="connsiteY7" fmla="*/ 86 h 74737"/>
                  <a:gd name="connsiteX8" fmla="*/ 15207 w 56506"/>
                  <a:gd name="connsiteY8" fmla="*/ 48730 h 74737"/>
                  <a:gd name="connsiteX9" fmla="*/ 18663 w 56506"/>
                  <a:gd name="connsiteY9" fmla="*/ 59271 h 74737"/>
                  <a:gd name="connsiteX10" fmla="*/ 28253 w 56506"/>
                  <a:gd name="connsiteY10" fmla="*/ 62554 h 74737"/>
                  <a:gd name="connsiteX11" fmla="*/ 41300 w 56506"/>
                  <a:gd name="connsiteY11" fmla="*/ 49076 h 74737"/>
                  <a:gd name="connsiteX12" fmla="*/ 41300 w 56506"/>
                  <a:gd name="connsiteY12" fmla="*/ 0 h 74737"/>
                  <a:gd name="connsiteX13" fmla="*/ 56506 w 56506"/>
                  <a:gd name="connsiteY13" fmla="*/ 0 h 74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506" h="74737">
                    <a:moveTo>
                      <a:pt x="56506" y="86"/>
                    </a:moveTo>
                    <a:lnTo>
                      <a:pt x="56506" y="48644"/>
                    </a:lnTo>
                    <a:cubicBezTo>
                      <a:pt x="56506" y="56679"/>
                      <a:pt x="54001" y="63073"/>
                      <a:pt x="48903" y="67739"/>
                    </a:cubicBezTo>
                    <a:cubicBezTo>
                      <a:pt x="43805" y="72404"/>
                      <a:pt x="36980" y="74737"/>
                      <a:pt x="28253" y="74737"/>
                    </a:cubicBezTo>
                    <a:cubicBezTo>
                      <a:pt x="19527" y="74737"/>
                      <a:pt x="12787" y="72491"/>
                      <a:pt x="7776" y="67911"/>
                    </a:cubicBezTo>
                    <a:cubicBezTo>
                      <a:pt x="2765" y="63332"/>
                      <a:pt x="173" y="57111"/>
                      <a:pt x="0" y="49162"/>
                    </a:cubicBezTo>
                    <a:lnTo>
                      <a:pt x="0" y="86"/>
                    </a:lnTo>
                    <a:lnTo>
                      <a:pt x="15207" y="86"/>
                    </a:lnTo>
                    <a:lnTo>
                      <a:pt x="15207" y="48730"/>
                    </a:lnTo>
                    <a:cubicBezTo>
                      <a:pt x="15207" y="53569"/>
                      <a:pt x="16330" y="57111"/>
                      <a:pt x="18663" y="59271"/>
                    </a:cubicBezTo>
                    <a:cubicBezTo>
                      <a:pt x="20995" y="61431"/>
                      <a:pt x="24192" y="62554"/>
                      <a:pt x="28253" y="62554"/>
                    </a:cubicBezTo>
                    <a:cubicBezTo>
                      <a:pt x="36807" y="62554"/>
                      <a:pt x="41127" y="58062"/>
                      <a:pt x="41300" y="49076"/>
                    </a:cubicBezTo>
                    <a:lnTo>
                      <a:pt x="41300" y="0"/>
                    </a:lnTo>
                    <a:lnTo>
                      <a:pt x="56506" y="0"/>
                    </a:lnTo>
                    <a:close/>
                  </a:path>
                </a:pathLst>
              </a:custGeom>
              <a:solidFill>
                <a:srgbClr val="A6A7AA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l-SI" sz="2968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0D08203C-09B2-B46B-AE4E-AF34BC52775C}"/>
                  </a:ext>
                </a:extLst>
              </p:cNvPr>
              <p:cNvSpPr/>
              <p:nvPr/>
            </p:nvSpPr>
            <p:spPr>
              <a:xfrm>
                <a:off x="7373692" y="5887971"/>
                <a:ext cx="56419" cy="73699"/>
              </a:xfrm>
              <a:custGeom>
                <a:avLst/>
                <a:gdLst>
                  <a:gd name="connsiteX0" fmla="*/ 15207 w 56419"/>
                  <a:gd name="connsiteY0" fmla="*/ 47694 h 73699"/>
                  <a:gd name="connsiteX1" fmla="*/ 15207 w 56419"/>
                  <a:gd name="connsiteY1" fmla="*/ 73700 h 73699"/>
                  <a:gd name="connsiteX2" fmla="*/ 0 w 56419"/>
                  <a:gd name="connsiteY2" fmla="*/ 73700 h 73699"/>
                  <a:gd name="connsiteX3" fmla="*/ 0 w 56419"/>
                  <a:gd name="connsiteY3" fmla="*/ 0 h 73699"/>
                  <a:gd name="connsiteX4" fmla="*/ 28771 w 56419"/>
                  <a:gd name="connsiteY4" fmla="*/ 0 h 73699"/>
                  <a:gd name="connsiteX5" fmla="*/ 43373 w 56419"/>
                  <a:gd name="connsiteY5" fmla="*/ 3024 h 73699"/>
                  <a:gd name="connsiteX6" fmla="*/ 53050 w 56419"/>
                  <a:gd name="connsiteY6" fmla="*/ 11664 h 73699"/>
                  <a:gd name="connsiteX7" fmla="*/ 56420 w 56419"/>
                  <a:gd name="connsiteY7" fmla="*/ 24365 h 73699"/>
                  <a:gd name="connsiteX8" fmla="*/ 48989 w 56419"/>
                  <a:gd name="connsiteY8" fmla="*/ 41472 h 73699"/>
                  <a:gd name="connsiteX9" fmla="*/ 28426 w 56419"/>
                  <a:gd name="connsiteY9" fmla="*/ 47694 h 73699"/>
                  <a:gd name="connsiteX10" fmla="*/ 15120 w 56419"/>
                  <a:gd name="connsiteY10" fmla="*/ 47694 h 73699"/>
                  <a:gd name="connsiteX11" fmla="*/ 15207 w 56419"/>
                  <a:gd name="connsiteY11" fmla="*/ 35424 h 73699"/>
                  <a:gd name="connsiteX12" fmla="*/ 28771 w 56419"/>
                  <a:gd name="connsiteY12" fmla="*/ 35424 h 73699"/>
                  <a:gd name="connsiteX13" fmla="*/ 37930 w 56419"/>
                  <a:gd name="connsiteY13" fmla="*/ 32573 h 73699"/>
                  <a:gd name="connsiteX14" fmla="*/ 41127 w 56419"/>
                  <a:gd name="connsiteY14" fmla="*/ 24452 h 73699"/>
                  <a:gd name="connsiteX15" fmla="*/ 37930 w 56419"/>
                  <a:gd name="connsiteY15" fmla="*/ 15725 h 73699"/>
                  <a:gd name="connsiteX16" fmla="*/ 29117 w 56419"/>
                  <a:gd name="connsiteY16" fmla="*/ 12269 h 73699"/>
                  <a:gd name="connsiteX17" fmla="*/ 15207 w 56419"/>
                  <a:gd name="connsiteY17" fmla="*/ 12269 h 73699"/>
                  <a:gd name="connsiteX18" fmla="*/ 15207 w 56419"/>
                  <a:gd name="connsiteY18" fmla="*/ 35424 h 7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419" h="73699">
                    <a:moveTo>
                      <a:pt x="15207" y="47694"/>
                    </a:moveTo>
                    <a:lnTo>
                      <a:pt x="15207" y="73700"/>
                    </a:lnTo>
                    <a:lnTo>
                      <a:pt x="0" y="73700"/>
                    </a:lnTo>
                    <a:lnTo>
                      <a:pt x="0" y="0"/>
                    </a:lnTo>
                    <a:lnTo>
                      <a:pt x="28771" y="0"/>
                    </a:lnTo>
                    <a:cubicBezTo>
                      <a:pt x="34301" y="0"/>
                      <a:pt x="39140" y="1037"/>
                      <a:pt x="43373" y="3024"/>
                    </a:cubicBezTo>
                    <a:cubicBezTo>
                      <a:pt x="47607" y="5011"/>
                      <a:pt x="50804" y="7949"/>
                      <a:pt x="53050" y="11664"/>
                    </a:cubicBezTo>
                    <a:cubicBezTo>
                      <a:pt x="55297" y="15379"/>
                      <a:pt x="56420" y="19613"/>
                      <a:pt x="56420" y="24365"/>
                    </a:cubicBezTo>
                    <a:cubicBezTo>
                      <a:pt x="56420" y="31623"/>
                      <a:pt x="53914" y="37325"/>
                      <a:pt x="48989" y="41472"/>
                    </a:cubicBezTo>
                    <a:cubicBezTo>
                      <a:pt x="44065" y="45619"/>
                      <a:pt x="37239" y="47694"/>
                      <a:pt x="28426" y="47694"/>
                    </a:cubicBezTo>
                    <a:lnTo>
                      <a:pt x="15120" y="47694"/>
                    </a:lnTo>
                    <a:close/>
                    <a:moveTo>
                      <a:pt x="15207" y="35424"/>
                    </a:moveTo>
                    <a:lnTo>
                      <a:pt x="28771" y="35424"/>
                    </a:lnTo>
                    <a:cubicBezTo>
                      <a:pt x="32746" y="35424"/>
                      <a:pt x="35856" y="34474"/>
                      <a:pt x="37930" y="32573"/>
                    </a:cubicBezTo>
                    <a:cubicBezTo>
                      <a:pt x="40004" y="30672"/>
                      <a:pt x="41127" y="27994"/>
                      <a:pt x="41127" y="24452"/>
                    </a:cubicBezTo>
                    <a:cubicBezTo>
                      <a:pt x="41127" y="20909"/>
                      <a:pt x="40090" y="17885"/>
                      <a:pt x="37930" y="15725"/>
                    </a:cubicBezTo>
                    <a:cubicBezTo>
                      <a:pt x="35770" y="13565"/>
                      <a:pt x="32832" y="12355"/>
                      <a:pt x="29117" y="12269"/>
                    </a:cubicBezTo>
                    <a:lnTo>
                      <a:pt x="15207" y="12269"/>
                    </a:lnTo>
                    <a:lnTo>
                      <a:pt x="15207" y="35424"/>
                    </a:lnTo>
                    <a:close/>
                  </a:path>
                </a:pathLst>
              </a:custGeom>
              <a:solidFill>
                <a:srgbClr val="A6A7AA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l-SI" sz="2968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192890E5-2DFD-7EAA-1178-0955D0678621}"/>
                  </a:ext>
                </a:extLst>
              </p:cNvPr>
              <p:cNvSpPr/>
              <p:nvPr/>
            </p:nvSpPr>
            <p:spPr>
              <a:xfrm>
                <a:off x="7438407" y="5886848"/>
                <a:ext cx="62727" cy="75773"/>
              </a:xfrm>
              <a:custGeom>
                <a:avLst/>
                <a:gdLst>
                  <a:gd name="connsiteX0" fmla="*/ 62727 w 62727"/>
                  <a:gd name="connsiteY0" fmla="*/ 39572 h 75773"/>
                  <a:gd name="connsiteX1" fmla="*/ 58839 w 62727"/>
                  <a:gd name="connsiteY1" fmla="*/ 58666 h 75773"/>
                  <a:gd name="connsiteX2" fmla="*/ 47866 w 62727"/>
                  <a:gd name="connsiteY2" fmla="*/ 71281 h 75773"/>
                  <a:gd name="connsiteX3" fmla="*/ 31450 w 62727"/>
                  <a:gd name="connsiteY3" fmla="*/ 75774 h 75773"/>
                  <a:gd name="connsiteX4" fmla="*/ 15120 w 62727"/>
                  <a:gd name="connsiteY4" fmla="*/ 71367 h 75773"/>
                  <a:gd name="connsiteX5" fmla="*/ 3975 w 62727"/>
                  <a:gd name="connsiteY5" fmla="*/ 58753 h 75773"/>
                  <a:gd name="connsiteX6" fmla="*/ 0 w 62727"/>
                  <a:gd name="connsiteY6" fmla="*/ 39917 h 75773"/>
                  <a:gd name="connsiteX7" fmla="*/ 0 w 62727"/>
                  <a:gd name="connsiteY7" fmla="*/ 36289 h 75773"/>
                  <a:gd name="connsiteX8" fmla="*/ 3888 w 62727"/>
                  <a:gd name="connsiteY8" fmla="*/ 17107 h 75773"/>
                  <a:gd name="connsiteX9" fmla="*/ 14947 w 62727"/>
                  <a:gd name="connsiteY9" fmla="*/ 4407 h 75773"/>
                  <a:gd name="connsiteX10" fmla="*/ 31364 w 62727"/>
                  <a:gd name="connsiteY10" fmla="*/ 0 h 75773"/>
                  <a:gd name="connsiteX11" fmla="*/ 47780 w 62727"/>
                  <a:gd name="connsiteY11" fmla="*/ 4407 h 75773"/>
                  <a:gd name="connsiteX12" fmla="*/ 58839 w 62727"/>
                  <a:gd name="connsiteY12" fmla="*/ 17107 h 75773"/>
                  <a:gd name="connsiteX13" fmla="*/ 62727 w 62727"/>
                  <a:gd name="connsiteY13" fmla="*/ 36202 h 75773"/>
                  <a:gd name="connsiteX14" fmla="*/ 62727 w 62727"/>
                  <a:gd name="connsiteY14" fmla="*/ 39485 h 75773"/>
                  <a:gd name="connsiteX15" fmla="*/ 47348 w 62727"/>
                  <a:gd name="connsiteY15" fmla="*/ 36202 h 75773"/>
                  <a:gd name="connsiteX16" fmla="*/ 43201 w 62727"/>
                  <a:gd name="connsiteY16" fmla="*/ 18576 h 75773"/>
                  <a:gd name="connsiteX17" fmla="*/ 31364 w 62727"/>
                  <a:gd name="connsiteY17" fmla="*/ 12528 h 75773"/>
                  <a:gd name="connsiteX18" fmla="*/ 19527 w 62727"/>
                  <a:gd name="connsiteY18" fmla="*/ 18490 h 75773"/>
                  <a:gd name="connsiteX19" fmla="*/ 15293 w 62727"/>
                  <a:gd name="connsiteY19" fmla="*/ 35943 h 75773"/>
                  <a:gd name="connsiteX20" fmla="*/ 15293 w 62727"/>
                  <a:gd name="connsiteY20" fmla="*/ 39572 h 75773"/>
                  <a:gd name="connsiteX21" fmla="*/ 19440 w 62727"/>
                  <a:gd name="connsiteY21" fmla="*/ 57111 h 75773"/>
                  <a:gd name="connsiteX22" fmla="*/ 31364 w 62727"/>
                  <a:gd name="connsiteY22" fmla="*/ 63332 h 75773"/>
                  <a:gd name="connsiteX23" fmla="*/ 43114 w 62727"/>
                  <a:gd name="connsiteY23" fmla="*/ 57370 h 75773"/>
                  <a:gd name="connsiteX24" fmla="*/ 47261 w 62727"/>
                  <a:gd name="connsiteY24" fmla="*/ 39917 h 75773"/>
                  <a:gd name="connsiteX25" fmla="*/ 47261 w 62727"/>
                  <a:gd name="connsiteY25" fmla="*/ 36289 h 7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2727" h="75773">
                    <a:moveTo>
                      <a:pt x="62727" y="39572"/>
                    </a:moveTo>
                    <a:cubicBezTo>
                      <a:pt x="62727" y="46829"/>
                      <a:pt x="61431" y="53223"/>
                      <a:pt x="58839" y="58666"/>
                    </a:cubicBezTo>
                    <a:cubicBezTo>
                      <a:pt x="56247" y="64109"/>
                      <a:pt x="52618" y="68343"/>
                      <a:pt x="47866" y="71281"/>
                    </a:cubicBezTo>
                    <a:cubicBezTo>
                      <a:pt x="43114" y="74218"/>
                      <a:pt x="37584" y="75774"/>
                      <a:pt x="31450" y="75774"/>
                    </a:cubicBezTo>
                    <a:cubicBezTo>
                      <a:pt x="25316" y="75774"/>
                      <a:pt x="19872" y="74305"/>
                      <a:pt x="15120" y="71367"/>
                    </a:cubicBezTo>
                    <a:cubicBezTo>
                      <a:pt x="10368" y="68429"/>
                      <a:pt x="6653" y="64196"/>
                      <a:pt x="3975" y="58753"/>
                    </a:cubicBezTo>
                    <a:cubicBezTo>
                      <a:pt x="1296" y="53309"/>
                      <a:pt x="0" y="47002"/>
                      <a:pt x="0" y="39917"/>
                    </a:cubicBezTo>
                    <a:lnTo>
                      <a:pt x="0" y="36289"/>
                    </a:lnTo>
                    <a:cubicBezTo>
                      <a:pt x="0" y="29031"/>
                      <a:pt x="1296" y="22637"/>
                      <a:pt x="3888" y="17107"/>
                    </a:cubicBezTo>
                    <a:cubicBezTo>
                      <a:pt x="6480" y="11577"/>
                      <a:pt x="10195" y="7344"/>
                      <a:pt x="14947" y="4407"/>
                    </a:cubicBezTo>
                    <a:cubicBezTo>
                      <a:pt x="19700" y="1469"/>
                      <a:pt x="25143" y="0"/>
                      <a:pt x="31364" y="0"/>
                    </a:cubicBezTo>
                    <a:cubicBezTo>
                      <a:pt x="37584" y="0"/>
                      <a:pt x="42941" y="1469"/>
                      <a:pt x="47780" y="4407"/>
                    </a:cubicBezTo>
                    <a:cubicBezTo>
                      <a:pt x="52618" y="7344"/>
                      <a:pt x="56247" y="11577"/>
                      <a:pt x="58839" y="17107"/>
                    </a:cubicBezTo>
                    <a:cubicBezTo>
                      <a:pt x="61431" y="22637"/>
                      <a:pt x="62727" y="29031"/>
                      <a:pt x="62727" y="36202"/>
                    </a:cubicBezTo>
                    <a:lnTo>
                      <a:pt x="62727" y="39485"/>
                    </a:lnTo>
                    <a:close/>
                    <a:moveTo>
                      <a:pt x="47348" y="36202"/>
                    </a:moveTo>
                    <a:cubicBezTo>
                      <a:pt x="47348" y="28512"/>
                      <a:pt x="45965" y="22637"/>
                      <a:pt x="43201" y="18576"/>
                    </a:cubicBezTo>
                    <a:cubicBezTo>
                      <a:pt x="40436" y="14515"/>
                      <a:pt x="36461" y="12528"/>
                      <a:pt x="31364" y="12528"/>
                    </a:cubicBezTo>
                    <a:cubicBezTo>
                      <a:pt x="26266" y="12528"/>
                      <a:pt x="22378" y="14515"/>
                      <a:pt x="19527" y="18490"/>
                    </a:cubicBezTo>
                    <a:cubicBezTo>
                      <a:pt x="16675" y="22464"/>
                      <a:pt x="15380" y="28253"/>
                      <a:pt x="15293" y="35943"/>
                    </a:cubicBezTo>
                    <a:lnTo>
                      <a:pt x="15293" y="39572"/>
                    </a:lnTo>
                    <a:cubicBezTo>
                      <a:pt x="15293" y="47089"/>
                      <a:pt x="16675" y="52964"/>
                      <a:pt x="19440" y="57111"/>
                    </a:cubicBezTo>
                    <a:cubicBezTo>
                      <a:pt x="22205" y="61258"/>
                      <a:pt x="26180" y="63332"/>
                      <a:pt x="31364" y="63332"/>
                    </a:cubicBezTo>
                    <a:cubicBezTo>
                      <a:pt x="36548" y="63332"/>
                      <a:pt x="40349" y="61345"/>
                      <a:pt x="43114" y="57370"/>
                    </a:cubicBezTo>
                    <a:cubicBezTo>
                      <a:pt x="45879" y="53396"/>
                      <a:pt x="47261" y="47521"/>
                      <a:pt x="47261" y="39917"/>
                    </a:cubicBezTo>
                    <a:lnTo>
                      <a:pt x="47261" y="36289"/>
                    </a:lnTo>
                    <a:close/>
                  </a:path>
                </a:pathLst>
              </a:custGeom>
              <a:solidFill>
                <a:srgbClr val="A6A7AA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l-SI" sz="2968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C5F307A7-1203-1DD8-D84F-3D1FDD3D99AB}"/>
                  </a:ext>
                </a:extLst>
              </p:cNvPr>
              <p:cNvSpPr/>
              <p:nvPr/>
            </p:nvSpPr>
            <p:spPr>
              <a:xfrm>
                <a:off x="7512193" y="5887885"/>
                <a:ext cx="57370" cy="73700"/>
              </a:xfrm>
              <a:custGeom>
                <a:avLst/>
                <a:gdLst>
                  <a:gd name="connsiteX0" fmla="*/ 27303 w 57370"/>
                  <a:gd name="connsiteY0" fmla="*/ 46743 h 73700"/>
                  <a:gd name="connsiteX1" fmla="*/ 15207 w 57370"/>
                  <a:gd name="connsiteY1" fmla="*/ 46743 h 73700"/>
                  <a:gd name="connsiteX2" fmla="*/ 15207 w 57370"/>
                  <a:gd name="connsiteY2" fmla="*/ 73700 h 73700"/>
                  <a:gd name="connsiteX3" fmla="*/ 0 w 57370"/>
                  <a:gd name="connsiteY3" fmla="*/ 73700 h 73700"/>
                  <a:gd name="connsiteX4" fmla="*/ 0 w 57370"/>
                  <a:gd name="connsiteY4" fmla="*/ 0 h 73700"/>
                  <a:gd name="connsiteX5" fmla="*/ 27389 w 57370"/>
                  <a:gd name="connsiteY5" fmla="*/ 0 h 73700"/>
                  <a:gd name="connsiteX6" fmla="*/ 47521 w 57370"/>
                  <a:gd name="connsiteY6" fmla="*/ 5789 h 73700"/>
                  <a:gd name="connsiteX7" fmla="*/ 54605 w 57370"/>
                  <a:gd name="connsiteY7" fmla="*/ 22205 h 73700"/>
                  <a:gd name="connsiteX8" fmla="*/ 51322 w 57370"/>
                  <a:gd name="connsiteY8" fmla="*/ 34820 h 73700"/>
                  <a:gd name="connsiteX9" fmla="*/ 41386 w 57370"/>
                  <a:gd name="connsiteY9" fmla="*/ 42855 h 73700"/>
                  <a:gd name="connsiteX10" fmla="*/ 57370 w 57370"/>
                  <a:gd name="connsiteY10" fmla="*/ 73009 h 73700"/>
                  <a:gd name="connsiteX11" fmla="*/ 57370 w 57370"/>
                  <a:gd name="connsiteY11" fmla="*/ 73700 h 73700"/>
                  <a:gd name="connsiteX12" fmla="*/ 41040 w 57370"/>
                  <a:gd name="connsiteY12" fmla="*/ 73700 h 73700"/>
                  <a:gd name="connsiteX13" fmla="*/ 27216 w 57370"/>
                  <a:gd name="connsiteY13" fmla="*/ 46743 h 73700"/>
                  <a:gd name="connsiteX14" fmla="*/ 15207 w 57370"/>
                  <a:gd name="connsiteY14" fmla="*/ 34474 h 73700"/>
                  <a:gd name="connsiteX15" fmla="*/ 27475 w 57370"/>
                  <a:gd name="connsiteY15" fmla="*/ 34474 h 73700"/>
                  <a:gd name="connsiteX16" fmla="*/ 36375 w 57370"/>
                  <a:gd name="connsiteY16" fmla="*/ 31537 h 73700"/>
                  <a:gd name="connsiteX17" fmla="*/ 39485 w 57370"/>
                  <a:gd name="connsiteY17" fmla="*/ 23501 h 73700"/>
                  <a:gd name="connsiteX18" fmla="*/ 36548 w 57370"/>
                  <a:gd name="connsiteY18" fmla="*/ 15293 h 73700"/>
                  <a:gd name="connsiteX19" fmla="*/ 27475 w 57370"/>
                  <a:gd name="connsiteY19" fmla="*/ 12269 h 73700"/>
                  <a:gd name="connsiteX20" fmla="*/ 15293 w 57370"/>
                  <a:gd name="connsiteY20" fmla="*/ 12269 h 73700"/>
                  <a:gd name="connsiteX21" fmla="*/ 15293 w 57370"/>
                  <a:gd name="connsiteY21" fmla="*/ 34387 h 7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7370" h="73700">
                    <a:moveTo>
                      <a:pt x="27303" y="46743"/>
                    </a:moveTo>
                    <a:lnTo>
                      <a:pt x="15207" y="46743"/>
                    </a:lnTo>
                    <a:lnTo>
                      <a:pt x="15207" y="73700"/>
                    </a:lnTo>
                    <a:lnTo>
                      <a:pt x="0" y="73700"/>
                    </a:lnTo>
                    <a:lnTo>
                      <a:pt x="0" y="0"/>
                    </a:lnTo>
                    <a:lnTo>
                      <a:pt x="27389" y="0"/>
                    </a:lnTo>
                    <a:cubicBezTo>
                      <a:pt x="36116" y="0"/>
                      <a:pt x="42855" y="1901"/>
                      <a:pt x="47521" y="5789"/>
                    </a:cubicBezTo>
                    <a:cubicBezTo>
                      <a:pt x="52186" y="9677"/>
                      <a:pt x="54605" y="15120"/>
                      <a:pt x="54605" y="22205"/>
                    </a:cubicBezTo>
                    <a:cubicBezTo>
                      <a:pt x="54605" y="27217"/>
                      <a:pt x="53482" y="31450"/>
                      <a:pt x="51322" y="34820"/>
                    </a:cubicBezTo>
                    <a:cubicBezTo>
                      <a:pt x="49162" y="38189"/>
                      <a:pt x="45879" y="40868"/>
                      <a:pt x="41386" y="42855"/>
                    </a:cubicBezTo>
                    <a:lnTo>
                      <a:pt x="57370" y="73009"/>
                    </a:lnTo>
                    <a:lnTo>
                      <a:pt x="57370" y="73700"/>
                    </a:lnTo>
                    <a:lnTo>
                      <a:pt x="41040" y="73700"/>
                    </a:lnTo>
                    <a:lnTo>
                      <a:pt x="27216" y="46743"/>
                    </a:lnTo>
                    <a:close/>
                    <a:moveTo>
                      <a:pt x="15207" y="34474"/>
                    </a:moveTo>
                    <a:lnTo>
                      <a:pt x="27475" y="34474"/>
                    </a:lnTo>
                    <a:cubicBezTo>
                      <a:pt x="31277" y="34474"/>
                      <a:pt x="34215" y="33524"/>
                      <a:pt x="36375" y="31537"/>
                    </a:cubicBezTo>
                    <a:cubicBezTo>
                      <a:pt x="38535" y="29549"/>
                      <a:pt x="39485" y="26957"/>
                      <a:pt x="39485" y="23501"/>
                    </a:cubicBezTo>
                    <a:cubicBezTo>
                      <a:pt x="39485" y="20045"/>
                      <a:pt x="38535" y="17280"/>
                      <a:pt x="36548" y="15293"/>
                    </a:cubicBezTo>
                    <a:cubicBezTo>
                      <a:pt x="34560" y="13306"/>
                      <a:pt x="31536" y="12269"/>
                      <a:pt x="27475" y="12269"/>
                    </a:cubicBezTo>
                    <a:lnTo>
                      <a:pt x="15293" y="12269"/>
                    </a:lnTo>
                    <a:lnTo>
                      <a:pt x="15293" y="34387"/>
                    </a:lnTo>
                    <a:close/>
                  </a:path>
                </a:pathLst>
              </a:custGeom>
              <a:solidFill>
                <a:srgbClr val="A6A7AA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l-SI" sz="2968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CF3F29B3-95C2-1E2C-8247-B1584D8D710F}"/>
                  </a:ext>
                </a:extLst>
              </p:cNvPr>
              <p:cNvSpPr/>
              <p:nvPr/>
            </p:nvSpPr>
            <p:spPr>
              <a:xfrm>
                <a:off x="7572069" y="5887971"/>
                <a:ext cx="69120" cy="73699"/>
              </a:xfrm>
              <a:custGeom>
                <a:avLst/>
                <a:gdLst>
                  <a:gd name="connsiteX0" fmla="*/ 47866 w 69120"/>
                  <a:gd name="connsiteY0" fmla="*/ 58494 h 73699"/>
                  <a:gd name="connsiteX1" fmla="*/ 21255 w 69120"/>
                  <a:gd name="connsiteY1" fmla="*/ 58494 h 73699"/>
                  <a:gd name="connsiteX2" fmla="*/ 16157 w 69120"/>
                  <a:gd name="connsiteY2" fmla="*/ 73700 h 73699"/>
                  <a:gd name="connsiteX3" fmla="*/ 0 w 69120"/>
                  <a:gd name="connsiteY3" fmla="*/ 73700 h 73699"/>
                  <a:gd name="connsiteX4" fmla="*/ 27476 w 69120"/>
                  <a:gd name="connsiteY4" fmla="*/ 0 h 73699"/>
                  <a:gd name="connsiteX5" fmla="*/ 41559 w 69120"/>
                  <a:gd name="connsiteY5" fmla="*/ 0 h 73699"/>
                  <a:gd name="connsiteX6" fmla="*/ 69121 w 69120"/>
                  <a:gd name="connsiteY6" fmla="*/ 73700 h 73699"/>
                  <a:gd name="connsiteX7" fmla="*/ 52964 w 69120"/>
                  <a:gd name="connsiteY7" fmla="*/ 73700 h 73699"/>
                  <a:gd name="connsiteX8" fmla="*/ 47866 w 69120"/>
                  <a:gd name="connsiteY8" fmla="*/ 58494 h 73699"/>
                  <a:gd name="connsiteX9" fmla="*/ 25316 w 69120"/>
                  <a:gd name="connsiteY9" fmla="*/ 46224 h 73699"/>
                  <a:gd name="connsiteX10" fmla="*/ 43719 w 69120"/>
                  <a:gd name="connsiteY10" fmla="*/ 46224 h 73699"/>
                  <a:gd name="connsiteX11" fmla="*/ 34474 w 69120"/>
                  <a:gd name="connsiteY11" fmla="*/ 18662 h 73699"/>
                  <a:gd name="connsiteX12" fmla="*/ 25316 w 69120"/>
                  <a:gd name="connsiteY12" fmla="*/ 46224 h 7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120" h="73699">
                    <a:moveTo>
                      <a:pt x="47866" y="58494"/>
                    </a:moveTo>
                    <a:lnTo>
                      <a:pt x="21255" y="58494"/>
                    </a:lnTo>
                    <a:lnTo>
                      <a:pt x="16157" y="73700"/>
                    </a:lnTo>
                    <a:lnTo>
                      <a:pt x="0" y="73700"/>
                    </a:lnTo>
                    <a:lnTo>
                      <a:pt x="27476" y="0"/>
                    </a:lnTo>
                    <a:lnTo>
                      <a:pt x="41559" y="0"/>
                    </a:lnTo>
                    <a:lnTo>
                      <a:pt x="69121" y="73700"/>
                    </a:lnTo>
                    <a:lnTo>
                      <a:pt x="52964" y="73700"/>
                    </a:lnTo>
                    <a:lnTo>
                      <a:pt x="47866" y="58494"/>
                    </a:lnTo>
                    <a:close/>
                    <a:moveTo>
                      <a:pt x="25316" y="46224"/>
                    </a:moveTo>
                    <a:lnTo>
                      <a:pt x="43719" y="46224"/>
                    </a:lnTo>
                    <a:lnTo>
                      <a:pt x="34474" y="18662"/>
                    </a:lnTo>
                    <a:lnTo>
                      <a:pt x="25316" y="46224"/>
                    </a:lnTo>
                    <a:close/>
                  </a:path>
                </a:pathLst>
              </a:custGeom>
              <a:solidFill>
                <a:srgbClr val="A6A7AA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l-SI" sz="2968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44C2149A-463D-9AD3-42D2-0B9EE71209F5}"/>
                  </a:ext>
                </a:extLst>
              </p:cNvPr>
              <p:cNvSpPr/>
              <p:nvPr/>
            </p:nvSpPr>
            <p:spPr>
              <a:xfrm>
                <a:off x="7648016" y="5887885"/>
                <a:ext cx="54864" cy="73700"/>
              </a:xfrm>
              <a:custGeom>
                <a:avLst/>
                <a:gdLst>
                  <a:gd name="connsiteX0" fmla="*/ 86 w 54864"/>
                  <a:gd name="connsiteY0" fmla="*/ 73700 h 73700"/>
                  <a:gd name="connsiteX1" fmla="*/ 86 w 54864"/>
                  <a:gd name="connsiteY1" fmla="*/ 0 h 73700"/>
                  <a:gd name="connsiteX2" fmla="*/ 25920 w 54864"/>
                  <a:gd name="connsiteY2" fmla="*/ 0 h 73700"/>
                  <a:gd name="connsiteX3" fmla="*/ 46311 w 54864"/>
                  <a:gd name="connsiteY3" fmla="*/ 5098 h 73700"/>
                  <a:gd name="connsiteX4" fmla="*/ 53223 w 54864"/>
                  <a:gd name="connsiteY4" fmla="*/ 20132 h 73700"/>
                  <a:gd name="connsiteX5" fmla="*/ 50458 w 54864"/>
                  <a:gd name="connsiteY5" fmla="*/ 29635 h 73700"/>
                  <a:gd name="connsiteX6" fmla="*/ 42682 w 54864"/>
                  <a:gd name="connsiteY6" fmla="*/ 35684 h 73700"/>
                  <a:gd name="connsiteX7" fmla="*/ 51581 w 54864"/>
                  <a:gd name="connsiteY7" fmla="*/ 41386 h 73700"/>
                  <a:gd name="connsiteX8" fmla="*/ 54865 w 54864"/>
                  <a:gd name="connsiteY8" fmla="*/ 51927 h 73700"/>
                  <a:gd name="connsiteX9" fmla="*/ 48039 w 54864"/>
                  <a:gd name="connsiteY9" fmla="*/ 67998 h 73700"/>
                  <a:gd name="connsiteX10" fmla="*/ 28685 w 54864"/>
                  <a:gd name="connsiteY10" fmla="*/ 73527 h 73700"/>
                  <a:gd name="connsiteX11" fmla="*/ 0 w 54864"/>
                  <a:gd name="connsiteY11" fmla="*/ 73527 h 73700"/>
                  <a:gd name="connsiteX12" fmla="*/ 15293 w 54864"/>
                  <a:gd name="connsiteY12" fmla="*/ 30845 h 73700"/>
                  <a:gd name="connsiteX13" fmla="*/ 26525 w 54864"/>
                  <a:gd name="connsiteY13" fmla="*/ 30845 h 73700"/>
                  <a:gd name="connsiteX14" fmla="*/ 38016 w 54864"/>
                  <a:gd name="connsiteY14" fmla="*/ 21687 h 73700"/>
                  <a:gd name="connsiteX15" fmla="*/ 35079 w 54864"/>
                  <a:gd name="connsiteY15" fmla="*/ 14515 h 73700"/>
                  <a:gd name="connsiteX16" fmla="*/ 25920 w 54864"/>
                  <a:gd name="connsiteY16" fmla="*/ 12355 h 73700"/>
                  <a:gd name="connsiteX17" fmla="*/ 15293 w 54864"/>
                  <a:gd name="connsiteY17" fmla="*/ 12355 h 73700"/>
                  <a:gd name="connsiteX18" fmla="*/ 15293 w 54864"/>
                  <a:gd name="connsiteY18" fmla="*/ 30932 h 73700"/>
                  <a:gd name="connsiteX19" fmla="*/ 15293 w 54864"/>
                  <a:gd name="connsiteY19" fmla="*/ 41559 h 73700"/>
                  <a:gd name="connsiteX20" fmla="*/ 15293 w 54864"/>
                  <a:gd name="connsiteY20" fmla="*/ 61431 h 73700"/>
                  <a:gd name="connsiteX21" fmla="*/ 28340 w 54864"/>
                  <a:gd name="connsiteY21" fmla="*/ 61431 h 73700"/>
                  <a:gd name="connsiteX22" fmla="*/ 36720 w 54864"/>
                  <a:gd name="connsiteY22" fmla="*/ 58839 h 73700"/>
                  <a:gd name="connsiteX23" fmla="*/ 39744 w 54864"/>
                  <a:gd name="connsiteY23" fmla="*/ 51754 h 73700"/>
                  <a:gd name="connsiteX24" fmla="*/ 29290 w 54864"/>
                  <a:gd name="connsiteY24" fmla="*/ 41472 h 73700"/>
                  <a:gd name="connsiteX25" fmla="*/ 15379 w 54864"/>
                  <a:gd name="connsiteY25" fmla="*/ 41472 h 7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4864" h="73700">
                    <a:moveTo>
                      <a:pt x="86" y="73700"/>
                    </a:moveTo>
                    <a:lnTo>
                      <a:pt x="86" y="0"/>
                    </a:lnTo>
                    <a:lnTo>
                      <a:pt x="25920" y="0"/>
                    </a:lnTo>
                    <a:cubicBezTo>
                      <a:pt x="34906" y="0"/>
                      <a:pt x="41645" y="1728"/>
                      <a:pt x="46311" y="5098"/>
                    </a:cubicBezTo>
                    <a:cubicBezTo>
                      <a:pt x="50977" y="8467"/>
                      <a:pt x="53223" y="13565"/>
                      <a:pt x="53223" y="20132"/>
                    </a:cubicBezTo>
                    <a:cubicBezTo>
                      <a:pt x="53223" y="23760"/>
                      <a:pt x="52273" y="26957"/>
                      <a:pt x="50458" y="29635"/>
                    </a:cubicBezTo>
                    <a:cubicBezTo>
                      <a:pt x="48644" y="32314"/>
                      <a:pt x="46052" y="34387"/>
                      <a:pt x="42682" y="35684"/>
                    </a:cubicBezTo>
                    <a:cubicBezTo>
                      <a:pt x="46484" y="36634"/>
                      <a:pt x="49421" y="38535"/>
                      <a:pt x="51581" y="41386"/>
                    </a:cubicBezTo>
                    <a:cubicBezTo>
                      <a:pt x="53741" y="44237"/>
                      <a:pt x="54865" y="47780"/>
                      <a:pt x="54865" y="51927"/>
                    </a:cubicBezTo>
                    <a:cubicBezTo>
                      <a:pt x="54865" y="59012"/>
                      <a:pt x="52618" y="64369"/>
                      <a:pt x="48039" y="67998"/>
                    </a:cubicBezTo>
                    <a:cubicBezTo>
                      <a:pt x="43460" y="71626"/>
                      <a:pt x="37066" y="73527"/>
                      <a:pt x="28685" y="73527"/>
                    </a:cubicBezTo>
                    <a:lnTo>
                      <a:pt x="0" y="73527"/>
                    </a:lnTo>
                    <a:close/>
                    <a:moveTo>
                      <a:pt x="15293" y="30845"/>
                    </a:moveTo>
                    <a:lnTo>
                      <a:pt x="26525" y="30845"/>
                    </a:lnTo>
                    <a:cubicBezTo>
                      <a:pt x="34215" y="30672"/>
                      <a:pt x="38016" y="27648"/>
                      <a:pt x="38016" y="21687"/>
                    </a:cubicBezTo>
                    <a:cubicBezTo>
                      <a:pt x="38016" y="18317"/>
                      <a:pt x="37066" y="15898"/>
                      <a:pt x="35079" y="14515"/>
                    </a:cubicBezTo>
                    <a:cubicBezTo>
                      <a:pt x="33092" y="13133"/>
                      <a:pt x="30068" y="12355"/>
                      <a:pt x="25920" y="12355"/>
                    </a:cubicBezTo>
                    <a:lnTo>
                      <a:pt x="15293" y="12355"/>
                    </a:lnTo>
                    <a:lnTo>
                      <a:pt x="15293" y="30932"/>
                    </a:lnTo>
                    <a:close/>
                    <a:moveTo>
                      <a:pt x="15293" y="41559"/>
                    </a:moveTo>
                    <a:lnTo>
                      <a:pt x="15293" y="61431"/>
                    </a:lnTo>
                    <a:lnTo>
                      <a:pt x="28340" y="61431"/>
                    </a:lnTo>
                    <a:cubicBezTo>
                      <a:pt x="31882" y="61431"/>
                      <a:pt x="34733" y="60567"/>
                      <a:pt x="36720" y="58839"/>
                    </a:cubicBezTo>
                    <a:cubicBezTo>
                      <a:pt x="38708" y="57111"/>
                      <a:pt x="39744" y="54778"/>
                      <a:pt x="39744" y="51754"/>
                    </a:cubicBezTo>
                    <a:cubicBezTo>
                      <a:pt x="39744" y="45015"/>
                      <a:pt x="36288" y="41559"/>
                      <a:pt x="29290" y="41472"/>
                    </a:cubicBezTo>
                    <a:lnTo>
                      <a:pt x="15379" y="41472"/>
                    </a:lnTo>
                    <a:close/>
                  </a:path>
                </a:pathLst>
              </a:custGeom>
              <a:solidFill>
                <a:srgbClr val="A6A7AA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l-SI" sz="2968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24ADF9A7-900C-3860-FB76-49C5062C2776}"/>
                  </a:ext>
                </a:extLst>
              </p:cNvPr>
              <p:cNvSpPr/>
              <p:nvPr/>
            </p:nvSpPr>
            <p:spPr>
              <a:xfrm>
                <a:off x="7714285" y="5887885"/>
                <a:ext cx="59962" cy="73700"/>
              </a:xfrm>
              <a:custGeom>
                <a:avLst/>
                <a:gdLst>
                  <a:gd name="connsiteX0" fmla="*/ 59962 w 59962"/>
                  <a:gd name="connsiteY0" fmla="*/ 73700 h 73700"/>
                  <a:gd name="connsiteX1" fmla="*/ 44756 w 59962"/>
                  <a:gd name="connsiteY1" fmla="*/ 73700 h 73700"/>
                  <a:gd name="connsiteX2" fmla="*/ 15207 w 59962"/>
                  <a:gd name="connsiteY2" fmla="*/ 25229 h 73700"/>
                  <a:gd name="connsiteX3" fmla="*/ 15207 w 59962"/>
                  <a:gd name="connsiteY3" fmla="*/ 73700 h 73700"/>
                  <a:gd name="connsiteX4" fmla="*/ 0 w 59962"/>
                  <a:gd name="connsiteY4" fmla="*/ 73700 h 73700"/>
                  <a:gd name="connsiteX5" fmla="*/ 0 w 59962"/>
                  <a:gd name="connsiteY5" fmla="*/ 0 h 73700"/>
                  <a:gd name="connsiteX6" fmla="*/ 15207 w 59962"/>
                  <a:gd name="connsiteY6" fmla="*/ 0 h 73700"/>
                  <a:gd name="connsiteX7" fmla="*/ 44842 w 59962"/>
                  <a:gd name="connsiteY7" fmla="*/ 48557 h 73700"/>
                  <a:gd name="connsiteX8" fmla="*/ 44842 w 59962"/>
                  <a:gd name="connsiteY8" fmla="*/ 0 h 73700"/>
                  <a:gd name="connsiteX9" fmla="*/ 59962 w 59962"/>
                  <a:gd name="connsiteY9" fmla="*/ 0 h 73700"/>
                  <a:gd name="connsiteX10" fmla="*/ 59962 w 59962"/>
                  <a:gd name="connsiteY10" fmla="*/ 73700 h 7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962" h="73700">
                    <a:moveTo>
                      <a:pt x="59962" y="73700"/>
                    </a:moveTo>
                    <a:lnTo>
                      <a:pt x="44756" y="73700"/>
                    </a:lnTo>
                    <a:lnTo>
                      <a:pt x="15207" y="25229"/>
                    </a:lnTo>
                    <a:lnTo>
                      <a:pt x="15207" y="73700"/>
                    </a:lnTo>
                    <a:lnTo>
                      <a:pt x="0" y="73700"/>
                    </a:lnTo>
                    <a:lnTo>
                      <a:pt x="0" y="0"/>
                    </a:lnTo>
                    <a:lnTo>
                      <a:pt x="15207" y="0"/>
                    </a:lnTo>
                    <a:lnTo>
                      <a:pt x="44842" y="48557"/>
                    </a:lnTo>
                    <a:lnTo>
                      <a:pt x="44842" y="0"/>
                    </a:lnTo>
                    <a:lnTo>
                      <a:pt x="59962" y="0"/>
                    </a:lnTo>
                    <a:lnTo>
                      <a:pt x="59962" y="73700"/>
                    </a:lnTo>
                    <a:close/>
                  </a:path>
                </a:pathLst>
              </a:custGeom>
              <a:solidFill>
                <a:srgbClr val="A6A7AA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l-SI" sz="2968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7867F395-65E5-7903-4218-BA77B72079E8}"/>
                  </a:ext>
                </a:extLst>
              </p:cNvPr>
              <p:cNvSpPr/>
              <p:nvPr/>
            </p:nvSpPr>
            <p:spPr>
              <a:xfrm>
                <a:off x="7788417" y="5887885"/>
                <a:ext cx="15206" cy="73700"/>
              </a:xfrm>
              <a:custGeom>
                <a:avLst/>
                <a:gdLst>
                  <a:gd name="connsiteX0" fmla="*/ 15207 w 15206"/>
                  <a:gd name="connsiteY0" fmla="*/ 73700 h 73700"/>
                  <a:gd name="connsiteX1" fmla="*/ 0 w 15206"/>
                  <a:gd name="connsiteY1" fmla="*/ 73700 h 73700"/>
                  <a:gd name="connsiteX2" fmla="*/ 0 w 15206"/>
                  <a:gd name="connsiteY2" fmla="*/ 0 h 73700"/>
                  <a:gd name="connsiteX3" fmla="*/ 15207 w 15206"/>
                  <a:gd name="connsiteY3" fmla="*/ 0 h 73700"/>
                  <a:gd name="connsiteX4" fmla="*/ 15207 w 15206"/>
                  <a:gd name="connsiteY4" fmla="*/ 73700 h 7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06" h="73700">
                    <a:moveTo>
                      <a:pt x="15207" y="73700"/>
                    </a:moveTo>
                    <a:lnTo>
                      <a:pt x="0" y="73700"/>
                    </a:lnTo>
                    <a:lnTo>
                      <a:pt x="0" y="0"/>
                    </a:lnTo>
                    <a:lnTo>
                      <a:pt x="15207" y="0"/>
                    </a:lnTo>
                    <a:lnTo>
                      <a:pt x="15207" y="73700"/>
                    </a:lnTo>
                    <a:close/>
                  </a:path>
                </a:pathLst>
              </a:custGeom>
              <a:solidFill>
                <a:srgbClr val="A6A7AA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l-SI" sz="2968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BFAFF6D8-17F1-8C7E-7258-6AD0186788BD}"/>
                  </a:ext>
                </a:extLst>
              </p:cNvPr>
              <p:cNvSpPr/>
              <p:nvPr/>
            </p:nvSpPr>
            <p:spPr>
              <a:xfrm>
                <a:off x="7817707" y="5887885"/>
                <a:ext cx="60048" cy="73700"/>
              </a:xfrm>
              <a:custGeom>
                <a:avLst/>
                <a:gdLst>
                  <a:gd name="connsiteX0" fmla="*/ 23069 w 60048"/>
                  <a:gd name="connsiteY0" fmla="*/ 44151 h 73700"/>
                  <a:gd name="connsiteX1" fmla="*/ 15207 w 60048"/>
                  <a:gd name="connsiteY1" fmla="*/ 52618 h 73700"/>
                  <a:gd name="connsiteX2" fmla="*/ 15207 w 60048"/>
                  <a:gd name="connsiteY2" fmla="*/ 73700 h 73700"/>
                  <a:gd name="connsiteX3" fmla="*/ 0 w 60048"/>
                  <a:gd name="connsiteY3" fmla="*/ 73700 h 73700"/>
                  <a:gd name="connsiteX4" fmla="*/ 0 w 60048"/>
                  <a:gd name="connsiteY4" fmla="*/ 0 h 73700"/>
                  <a:gd name="connsiteX5" fmla="*/ 15207 w 60048"/>
                  <a:gd name="connsiteY5" fmla="*/ 0 h 73700"/>
                  <a:gd name="connsiteX6" fmla="*/ 15207 w 60048"/>
                  <a:gd name="connsiteY6" fmla="*/ 33437 h 73700"/>
                  <a:gd name="connsiteX7" fmla="*/ 21859 w 60048"/>
                  <a:gd name="connsiteY7" fmla="*/ 24279 h 73700"/>
                  <a:gd name="connsiteX8" fmla="*/ 40608 w 60048"/>
                  <a:gd name="connsiteY8" fmla="*/ 0 h 73700"/>
                  <a:gd name="connsiteX9" fmla="*/ 59271 w 60048"/>
                  <a:gd name="connsiteY9" fmla="*/ 0 h 73700"/>
                  <a:gd name="connsiteX10" fmla="*/ 33092 w 60048"/>
                  <a:gd name="connsiteY10" fmla="*/ 32746 h 73700"/>
                  <a:gd name="connsiteX11" fmla="*/ 60049 w 60048"/>
                  <a:gd name="connsiteY11" fmla="*/ 73700 h 73700"/>
                  <a:gd name="connsiteX12" fmla="*/ 41991 w 60048"/>
                  <a:gd name="connsiteY12" fmla="*/ 73700 h 73700"/>
                  <a:gd name="connsiteX13" fmla="*/ 23069 w 60048"/>
                  <a:gd name="connsiteY13" fmla="*/ 44151 h 7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048" h="73700">
                    <a:moveTo>
                      <a:pt x="23069" y="44151"/>
                    </a:moveTo>
                    <a:lnTo>
                      <a:pt x="15207" y="52618"/>
                    </a:lnTo>
                    <a:lnTo>
                      <a:pt x="15207" y="73700"/>
                    </a:lnTo>
                    <a:lnTo>
                      <a:pt x="0" y="73700"/>
                    </a:lnTo>
                    <a:lnTo>
                      <a:pt x="0" y="0"/>
                    </a:lnTo>
                    <a:lnTo>
                      <a:pt x="15207" y="0"/>
                    </a:lnTo>
                    <a:lnTo>
                      <a:pt x="15207" y="33437"/>
                    </a:lnTo>
                    <a:lnTo>
                      <a:pt x="21859" y="24279"/>
                    </a:lnTo>
                    <a:lnTo>
                      <a:pt x="40608" y="0"/>
                    </a:lnTo>
                    <a:lnTo>
                      <a:pt x="59271" y="0"/>
                    </a:lnTo>
                    <a:lnTo>
                      <a:pt x="33092" y="32746"/>
                    </a:lnTo>
                    <a:lnTo>
                      <a:pt x="60049" y="73700"/>
                    </a:lnTo>
                    <a:lnTo>
                      <a:pt x="41991" y="73700"/>
                    </a:lnTo>
                    <a:lnTo>
                      <a:pt x="23069" y="44151"/>
                    </a:lnTo>
                    <a:close/>
                  </a:path>
                </a:pathLst>
              </a:custGeom>
              <a:solidFill>
                <a:srgbClr val="A6A7AA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l-SI" sz="2968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B2B2A368-0EB0-F532-F7FB-686841C94206}"/>
                  </a:ext>
                </a:extLst>
              </p:cNvPr>
              <p:cNvSpPr/>
              <p:nvPr/>
            </p:nvSpPr>
            <p:spPr>
              <a:xfrm>
                <a:off x="7884495" y="5887885"/>
                <a:ext cx="15206" cy="73700"/>
              </a:xfrm>
              <a:custGeom>
                <a:avLst/>
                <a:gdLst>
                  <a:gd name="connsiteX0" fmla="*/ 15207 w 15206"/>
                  <a:gd name="connsiteY0" fmla="*/ 73700 h 73700"/>
                  <a:gd name="connsiteX1" fmla="*/ 0 w 15206"/>
                  <a:gd name="connsiteY1" fmla="*/ 73700 h 73700"/>
                  <a:gd name="connsiteX2" fmla="*/ 0 w 15206"/>
                  <a:gd name="connsiteY2" fmla="*/ 0 h 73700"/>
                  <a:gd name="connsiteX3" fmla="*/ 15207 w 15206"/>
                  <a:gd name="connsiteY3" fmla="*/ 0 h 73700"/>
                  <a:gd name="connsiteX4" fmla="*/ 15207 w 15206"/>
                  <a:gd name="connsiteY4" fmla="*/ 73700 h 7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06" h="73700">
                    <a:moveTo>
                      <a:pt x="15207" y="73700"/>
                    </a:moveTo>
                    <a:lnTo>
                      <a:pt x="0" y="73700"/>
                    </a:lnTo>
                    <a:lnTo>
                      <a:pt x="0" y="0"/>
                    </a:lnTo>
                    <a:lnTo>
                      <a:pt x="15207" y="0"/>
                    </a:lnTo>
                    <a:lnTo>
                      <a:pt x="15207" y="73700"/>
                    </a:lnTo>
                    <a:close/>
                  </a:path>
                </a:pathLst>
              </a:custGeom>
              <a:solidFill>
                <a:srgbClr val="A6A7AA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l-SI" sz="2968"/>
              </a:p>
            </p:txBody>
          </p:sp>
        </p:grpSp>
      </p:grpSp>
      <p:grpSp>
        <p:nvGrpSpPr>
          <p:cNvPr id="214" name="Graphic 18">
            <a:extLst>
              <a:ext uri="{FF2B5EF4-FFF2-40B4-BE49-F238E27FC236}">
                <a16:creationId xmlns:a16="http://schemas.microsoft.com/office/drawing/2014/main" id="{545812B1-3AEC-EC6E-D4F1-9A17B24F5DDC}"/>
              </a:ext>
            </a:extLst>
          </p:cNvPr>
          <p:cNvGrpSpPr/>
          <p:nvPr/>
        </p:nvGrpSpPr>
        <p:grpSpPr>
          <a:xfrm>
            <a:off x="10446370" y="1493744"/>
            <a:ext cx="1282335" cy="1282335"/>
            <a:chOff x="6334634" y="1689573"/>
            <a:chExt cx="777609" cy="777609"/>
          </a:xfrm>
        </p:grpSpPr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8F7BB19E-A045-5354-0C70-FC484B6414DB}"/>
                </a:ext>
              </a:extLst>
            </p:cNvPr>
            <p:cNvSpPr/>
            <p:nvPr/>
          </p:nvSpPr>
          <p:spPr>
            <a:xfrm>
              <a:off x="6334634" y="1689573"/>
              <a:ext cx="777609" cy="777609"/>
            </a:xfrm>
            <a:custGeom>
              <a:avLst/>
              <a:gdLst>
                <a:gd name="connsiteX0" fmla="*/ 388891 w 777609"/>
                <a:gd name="connsiteY0" fmla="*/ 0 h 777609"/>
                <a:gd name="connsiteX1" fmla="*/ 0 w 777609"/>
                <a:gd name="connsiteY1" fmla="*/ 388805 h 777609"/>
                <a:gd name="connsiteX2" fmla="*/ 388805 w 777609"/>
                <a:gd name="connsiteY2" fmla="*/ 777609 h 777609"/>
                <a:gd name="connsiteX3" fmla="*/ 777609 w 777609"/>
                <a:gd name="connsiteY3" fmla="*/ 388805 h 777609"/>
                <a:gd name="connsiteX4" fmla="*/ 388805 w 777609"/>
                <a:gd name="connsiteY4" fmla="*/ 0 h 777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609" h="777609">
                  <a:moveTo>
                    <a:pt x="388891" y="0"/>
                  </a:moveTo>
                  <a:cubicBezTo>
                    <a:pt x="34820" y="0"/>
                    <a:pt x="0" y="173839"/>
                    <a:pt x="0" y="388805"/>
                  </a:cubicBezTo>
                  <a:cubicBezTo>
                    <a:pt x="0" y="603770"/>
                    <a:pt x="33869" y="777609"/>
                    <a:pt x="388805" y="777609"/>
                  </a:cubicBezTo>
                  <a:cubicBezTo>
                    <a:pt x="743740" y="777609"/>
                    <a:pt x="777609" y="603770"/>
                    <a:pt x="777609" y="388805"/>
                  </a:cubicBezTo>
                  <a:cubicBezTo>
                    <a:pt x="777609" y="173839"/>
                    <a:pt x="743740" y="0"/>
                    <a:pt x="388805" y="0"/>
                  </a:cubicBezTo>
                </a:path>
              </a:pathLst>
            </a:custGeom>
            <a:solidFill>
              <a:srgbClr val="FFFFFF"/>
            </a:solidFill>
            <a:ln w="11832" cap="flat">
              <a:solidFill>
                <a:srgbClr val="5BD1C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l-SI" sz="2968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78716B4E-661C-9E4D-FC44-7D3ED4487C98}"/>
                </a:ext>
              </a:extLst>
            </p:cNvPr>
            <p:cNvSpPr/>
            <p:nvPr/>
          </p:nvSpPr>
          <p:spPr>
            <a:xfrm>
              <a:off x="6478405" y="1858142"/>
              <a:ext cx="490239" cy="440386"/>
            </a:xfrm>
            <a:custGeom>
              <a:avLst/>
              <a:gdLst>
                <a:gd name="connsiteX0" fmla="*/ 414466 w 490239"/>
                <a:gd name="connsiteY0" fmla="*/ 428635 h 440386"/>
                <a:gd name="connsiteX1" fmla="*/ 363921 w 490239"/>
                <a:gd name="connsiteY1" fmla="*/ 343271 h 440386"/>
                <a:gd name="connsiteX2" fmla="*/ 319338 w 490239"/>
                <a:gd name="connsiteY2" fmla="*/ 184639 h 440386"/>
                <a:gd name="connsiteX3" fmla="*/ 386990 w 490239"/>
                <a:gd name="connsiteY3" fmla="*/ 184639 h 440386"/>
                <a:gd name="connsiteX4" fmla="*/ 385089 w 490239"/>
                <a:gd name="connsiteY4" fmla="*/ 187231 h 440386"/>
                <a:gd name="connsiteX5" fmla="*/ 393729 w 490239"/>
                <a:gd name="connsiteY5" fmla="*/ 231900 h 440386"/>
                <a:gd name="connsiteX6" fmla="*/ 438399 w 490239"/>
                <a:gd name="connsiteY6" fmla="*/ 223260 h 440386"/>
                <a:gd name="connsiteX7" fmla="*/ 436498 w 490239"/>
                <a:gd name="connsiteY7" fmla="*/ 184639 h 440386"/>
                <a:gd name="connsiteX8" fmla="*/ 439608 w 490239"/>
                <a:gd name="connsiteY8" fmla="*/ 184639 h 440386"/>
                <a:gd name="connsiteX9" fmla="*/ 442028 w 490239"/>
                <a:gd name="connsiteY9" fmla="*/ 173320 h 440386"/>
                <a:gd name="connsiteX10" fmla="*/ 313204 w 490239"/>
                <a:gd name="connsiteY10" fmla="*/ 115173 h 440386"/>
                <a:gd name="connsiteX11" fmla="*/ 312599 w 490239"/>
                <a:gd name="connsiteY11" fmla="*/ 85969 h 440386"/>
                <a:gd name="connsiteX12" fmla="*/ 312599 w 490239"/>
                <a:gd name="connsiteY12" fmla="*/ 71886 h 440386"/>
                <a:gd name="connsiteX13" fmla="*/ 386817 w 490239"/>
                <a:gd name="connsiteY13" fmla="*/ 71886 h 440386"/>
                <a:gd name="connsiteX14" fmla="*/ 385089 w 490239"/>
                <a:gd name="connsiteY14" fmla="*/ 74219 h 440386"/>
                <a:gd name="connsiteX15" fmla="*/ 393729 w 490239"/>
                <a:gd name="connsiteY15" fmla="*/ 118974 h 440386"/>
                <a:gd name="connsiteX16" fmla="*/ 438485 w 490239"/>
                <a:gd name="connsiteY16" fmla="*/ 110334 h 440386"/>
                <a:gd name="connsiteX17" fmla="*/ 436757 w 490239"/>
                <a:gd name="connsiteY17" fmla="*/ 71886 h 440386"/>
                <a:gd name="connsiteX18" fmla="*/ 439695 w 490239"/>
                <a:gd name="connsiteY18" fmla="*/ 71886 h 440386"/>
                <a:gd name="connsiteX19" fmla="*/ 442114 w 490239"/>
                <a:gd name="connsiteY19" fmla="*/ 60567 h 440386"/>
                <a:gd name="connsiteX20" fmla="*/ 309229 w 490239"/>
                <a:gd name="connsiteY20" fmla="*/ 518 h 440386"/>
                <a:gd name="connsiteX21" fmla="*/ 306810 w 490239"/>
                <a:gd name="connsiteY21" fmla="*/ 0 h 440386"/>
                <a:gd name="connsiteX22" fmla="*/ 183602 w 490239"/>
                <a:gd name="connsiteY22" fmla="*/ 0 h 440386"/>
                <a:gd name="connsiteX23" fmla="*/ 181183 w 490239"/>
                <a:gd name="connsiteY23" fmla="*/ 518 h 440386"/>
                <a:gd name="connsiteX24" fmla="*/ 48298 w 490239"/>
                <a:gd name="connsiteY24" fmla="*/ 60567 h 440386"/>
                <a:gd name="connsiteX25" fmla="*/ 50717 w 490239"/>
                <a:gd name="connsiteY25" fmla="*/ 71886 h 440386"/>
                <a:gd name="connsiteX26" fmla="*/ 53655 w 490239"/>
                <a:gd name="connsiteY26" fmla="*/ 71886 h 440386"/>
                <a:gd name="connsiteX27" fmla="*/ 51927 w 490239"/>
                <a:gd name="connsiteY27" fmla="*/ 74219 h 440386"/>
                <a:gd name="connsiteX28" fmla="*/ 60567 w 490239"/>
                <a:gd name="connsiteY28" fmla="*/ 118888 h 440386"/>
                <a:gd name="connsiteX29" fmla="*/ 105236 w 490239"/>
                <a:gd name="connsiteY29" fmla="*/ 110248 h 440386"/>
                <a:gd name="connsiteX30" fmla="*/ 103508 w 490239"/>
                <a:gd name="connsiteY30" fmla="*/ 71799 h 440386"/>
                <a:gd name="connsiteX31" fmla="*/ 177727 w 490239"/>
                <a:gd name="connsiteY31" fmla="*/ 71799 h 440386"/>
                <a:gd name="connsiteX32" fmla="*/ 177727 w 490239"/>
                <a:gd name="connsiteY32" fmla="*/ 85883 h 440386"/>
                <a:gd name="connsiteX33" fmla="*/ 177122 w 490239"/>
                <a:gd name="connsiteY33" fmla="*/ 115086 h 440386"/>
                <a:gd name="connsiteX34" fmla="*/ 48298 w 490239"/>
                <a:gd name="connsiteY34" fmla="*/ 173234 h 440386"/>
                <a:gd name="connsiteX35" fmla="*/ 50717 w 490239"/>
                <a:gd name="connsiteY35" fmla="*/ 184553 h 440386"/>
                <a:gd name="connsiteX36" fmla="*/ 53828 w 490239"/>
                <a:gd name="connsiteY36" fmla="*/ 184553 h 440386"/>
                <a:gd name="connsiteX37" fmla="*/ 51841 w 490239"/>
                <a:gd name="connsiteY37" fmla="*/ 187145 h 440386"/>
                <a:gd name="connsiteX38" fmla="*/ 60481 w 490239"/>
                <a:gd name="connsiteY38" fmla="*/ 231814 h 440386"/>
                <a:gd name="connsiteX39" fmla="*/ 105150 w 490239"/>
                <a:gd name="connsiteY39" fmla="*/ 223174 h 440386"/>
                <a:gd name="connsiteX40" fmla="*/ 103249 w 490239"/>
                <a:gd name="connsiteY40" fmla="*/ 184553 h 440386"/>
                <a:gd name="connsiteX41" fmla="*/ 170901 w 490239"/>
                <a:gd name="connsiteY41" fmla="*/ 184553 h 440386"/>
                <a:gd name="connsiteX42" fmla="*/ 125627 w 490239"/>
                <a:gd name="connsiteY42" fmla="*/ 344654 h 440386"/>
                <a:gd name="connsiteX43" fmla="*/ 90030 w 490239"/>
                <a:gd name="connsiteY43" fmla="*/ 409282 h 440386"/>
                <a:gd name="connsiteX44" fmla="*/ 78366 w 490239"/>
                <a:gd name="connsiteY44" fmla="*/ 425352 h 440386"/>
                <a:gd name="connsiteX45" fmla="*/ 75774 w 490239"/>
                <a:gd name="connsiteY45" fmla="*/ 428549 h 440386"/>
                <a:gd name="connsiteX46" fmla="*/ 0 w 490239"/>
                <a:gd name="connsiteY46" fmla="*/ 428549 h 440386"/>
                <a:gd name="connsiteX47" fmla="*/ 0 w 490239"/>
                <a:gd name="connsiteY47" fmla="*/ 440386 h 440386"/>
                <a:gd name="connsiteX48" fmla="*/ 490239 w 490239"/>
                <a:gd name="connsiteY48" fmla="*/ 440386 h 440386"/>
                <a:gd name="connsiteX49" fmla="*/ 490239 w 490239"/>
                <a:gd name="connsiteY49" fmla="*/ 428549 h 440386"/>
                <a:gd name="connsiteX50" fmla="*/ 414466 w 490239"/>
                <a:gd name="connsiteY50" fmla="*/ 428549 h 440386"/>
                <a:gd name="connsiteX51" fmla="*/ 430536 w 490239"/>
                <a:gd name="connsiteY51" fmla="*/ 213238 h 440386"/>
                <a:gd name="connsiteX52" fmla="*/ 423106 w 490239"/>
                <a:gd name="connsiteY52" fmla="*/ 222223 h 440386"/>
                <a:gd name="connsiteX53" fmla="*/ 403838 w 490239"/>
                <a:gd name="connsiteY53" fmla="*/ 224124 h 440386"/>
                <a:gd name="connsiteX54" fmla="*/ 394853 w 490239"/>
                <a:gd name="connsiteY54" fmla="*/ 216694 h 440386"/>
                <a:gd name="connsiteX55" fmla="*/ 400382 w 490239"/>
                <a:gd name="connsiteY55" fmla="*/ 188441 h 440386"/>
                <a:gd name="connsiteX56" fmla="*/ 428635 w 490239"/>
                <a:gd name="connsiteY56" fmla="*/ 193970 h 440386"/>
                <a:gd name="connsiteX57" fmla="*/ 430536 w 490239"/>
                <a:gd name="connsiteY57" fmla="*/ 213238 h 440386"/>
                <a:gd name="connsiteX58" fmla="*/ 430536 w 490239"/>
                <a:gd name="connsiteY58" fmla="*/ 213238 h 440386"/>
                <a:gd name="connsiteX59" fmla="*/ 97201 w 490239"/>
                <a:gd name="connsiteY59" fmla="*/ 213238 h 440386"/>
                <a:gd name="connsiteX60" fmla="*/ 89771 w 490239"/>
                <a:gd name="connsiteY60" fmla="*/ 222223 h 440386"/>
                <a:gd name="connsiteX61" fmla="*/ 70503 w 490239"/>
                <a:gd name="connsiteY61" fmla="*/ 224124 h 440386"/>
                <a:gd name="connsiteX62" fmla="*/ 61518 w 490239"/>
                <a:gd name="connsiteY62" fmla="*/ 216694 h 440386"/>
                <a:gd name="connsiteX63" fmla="*/ 59617 w 490239"/>
                <a:gd name="connsiteY63" fmla="*/ 197426 h 440386"/>
                <a:gd name="connsiteX64" fmla="*/ 67047 w 490239"/>
                <a:gd name="connsiteY64" fmla="*/ 188441 h 440386"/>
                <a:gd name="connsiteX65" fmla="*/ 86315 w 490239"/>
                <a:gd name="connsiteY65" fmla="*/ 186540 h 440386"/>
                <a:gd name="connsiteX66" fmla="*/ 95300 w 490239"/>
                <a:gd name="connsiteY66" fmla="*/ 193970 h 440386"/>
                <a:gd name="connsiteX67" fmla="*/ 97201 w 490239"/>
                <a:gd name="connsiteY67" fmla="*/ 213238 h 440386"/>
                <a:gd name="connsiteX68" fmla="*/ 170296 w 490239"/>
                <a:gd name="connsiteY68" fmla="*/ 250477 h 440386"/>
                <a:gd name="connsiteX69" fmla="*/ 176517 w 490239"/>
                <a:gd name="connsiteY69" fmla="*/ 222223 h 440386"/>
                <a:gd name="connsiteX70" fmla="*/ 245292 w 490239"/>
                <a:gd name="connsiteY70" fmla="*/ 187663 h 440386"/>
                <a:gd name="connsiteX71" fmla="*/ 313636 w 490239"/>
                <a:gd name="connsiteY71" fmla="*/ 221878 h 440386"/>
                <a:gd name="connsiteX72" fmla="*/ 319943 w 490239"/>
                <a:gd name="connsiteY72" fmla="*/ 250649 h 440386"/>
                <a:gd name="connsiteX73" fmla="*/ 245379 w 490239"/>
                <a:gd name="connsiteY73" fmla="*/ 289875 h 440386"/>
                <a:gd name="connsiteX74" fmla="*/ 170296 w 490239"/>
                <a:gd name="connsiteY74" fmla="*/ 250390 h 440386"/>
                <a:gd name="connsiteX75" fmla="*/ 232678 w 490239"/>
                <a:gd name="connsiteY75" fmla="*/ 296615 h 440386"/>
                <a:gd name="connsiteX76" fmla="*/ 137723 w 490239"/>
                <a:gd name="connsiteY76" fmla="*/ 346555 h 440386"/>
                <a:gd name="connsiteX77" fmla="*/ 167272 w 490239"/>
                <a:gd name="connsiteY77" fmla="*/ 262227 h 440386"/>
                <a:gd name="connsiteX78" fmla="*/ 232678 w 490239"/>
                <a:gd name="connsiteY78" fmla="*/ 296615 h 440386"/>
                <a:gd name="connsiteX79" fmla="*/ 300762 w 490239"/>
                <a:gd name="connsiteY79" fmla="*/ 52532 h 440386"/>
                <a:gd name="connsiteX80" fmla="*/ 300762 w 490239"/>
                <a:gd name="connsiteY80" fmla="*/ 60135 h 440386"/>
                <a:gd name="connsiteX81" fmla="*/ 284259 w 490239"/>
                <a:gd name="connsiteY81" fmla="*/ 60135 h 440386"/>
                <a:gd name="connsiteX82" fmla="*/ 300762 w 490239"/>
                <a:gd name="connsiteY82" fmla="*/ 52532 h 440386"/>
                <a:gd name="connsiteX83" fmla="*/ 300762 w 490239"/>
                <a:gd name="connsiteY83" fmla="*/ 39572 h 440386"/>
                <a:gd name="connsiteX84" fmla="*/ 255920 w 490239"/>
                <a:gd name="connsiteY84" fmla="*/ 60135 h 440386"/>
                <a:gd name="connsiteX85" fmla="*/ 233369 w 490239"/>
                <a:gd name="connsiteY85" fmla="*/ 60135 h 440386"/>
                <a:gd name="connsiteX86" fmla="*/ 189391 w 490239"/>
                <a:gd name="connsiteY86" fmla="*/ 39485 h 440386"/>
                <a:gd name="connsiteX87" fmla="*/ 189391 w 490239"/>
                <a:gd name="connsiteY87" fmla="*/ 11837 h 440386"/>
                <a:gd name="connsiteX88" fmla="*/ 300762 w 490239"/>
                <a:gd name="connsiteY88" fmla="*/ 11837 h 440386"/>
                <a:gd name="connsiteX89" fmla="*/ 300762 w 490239"/>
                <a:gd name="connsiteY89" fmla="*/ 39485 h 440386"/>
                <a:gd name="connsiteX90" fmla="*/ 189305 w 490239"/>
                <a:gd name="connsiteY90" fmla="*/ 52618 h 440386"/>
                <a:gd name="connsiteX91" fmla="*/ 205462 w 490239"/>
                <a:gd name="connsiteY91" fmla="*/ 60222 h 440386"/>
                <a:gd name="connsiteX92" fmla="*/ 189305 w 490239"/>
                <a:gd name="connsiteY92" fmla="*/ 60222 h 440386"/>
                <a:gd name="connsiteX93" fmla="*/ 189305 w 490239"/>
                <a:gd name="connsiteY93" fmla="*/ 52618 h 440386"/>
                <a:gd name="connsiteX94" fmla="*/ 242009 w 490239"/>
                <a:gd name="connsiteY94" fmla="*/ 172975 h 440386"/>
                <a:gd name="connsiteX95" fmla="*/ 186885 w 490239"/>
                <a:gd name="connsiteY95" fmla="*/ 145413 h 440386"/>
                <a:gd name="connsiteX96" fmla="*/ 188268 w 490239"/>
                <a:gd name="connsiteY96" fmla="*/ 124763 h 440386"/>
                <a:gd name="connsiteX97" fmla="*/ 301626 w 490239"/>
                <a:gd name="connsiteY97" fmla="*/ 124763 h 440386"/>
                <a:gd name="connsiteX98" fmla="*/ 303008 w 490239"/>
                <a:gd name="connsiteY98" fmla="*/ 145499 h 440386"/>
                <a:gd name="connsiteX99" fmla="*/ 248317 w 490239"/>
                <a:gd name="connsiteY99" fmla="*/ 172975 h 440386"/>
                <a:gd name="connsiteX100" fmla="*/ 242009 w 490239"/>
                <a:gd name="connsiteY100" fmla="*/ 172975 h 440386"/>
                <a:gd name="connsiteX101" fmla="*/ 304132 w 490239"/>
                <a:gd name="connsiteY101" fmla="*/ 158200 h 440386"/>
                <a:gd name="connsiteX102" fmla="*/ 305773 w 490239"/>
                <a:gd name="connsiteY102" fmla="*/ 172975 h 440386"/>
                <a:gd name="connsiteX103" fmla="*/ 274582 w 490239"/>
                <a:gd name="connsiteY103" fmla="*/ 172975 h 440386"/>
                <a:gd name="connsiteX104" fmla="*/ 304132 w 490239"/>
                <a:gd name="connsiteY104" fmla="*/ 158200 h 440386"/>
                <a:gd name="connsiteX105" fmla="*/ 301108 w 490239"/>
                <a:gd name="connsiteY105" fmla="*/ 113012 h 440386"/>
                <a:gd name="connsiteX106" fmla="*/ 188786 w 490239"/>
                <a:gd name="connsiteY106" fmla="*/ 113012 h 440386"/>
                <a:gd name="connsiteX107" fmla="*/ 189045 w 490239"/>
                <a:gd name="connsiteY107" fmla="*/ 103854 h 440386"/>
                <a:gd name="connsiteX108" fmla="*/ 244342 w 490239"/>
                <a:gd name="connsiteY108" fmla="*/ 78452 h 440386"/>
                <a:gd name="connsiteX109" fmla="*/ 300935 w 490239"/>
                <a:gd name="connsiteY109" fmla="*/ 104977 h 440386"/>
                <a:gd name="connsiteX110" fmla="*/ 301194 w 490239"/>
                <a:gd name="connsiteY110" fmla="*/ 112926 h 440386"/>
                <a:gd name="connsiteX111" fmla="*/ 301194 w 490239"/>
                <a:gd name="connsiteY111" fmla="*/ 112926 h 440386"/>
                <a:gd name="connsiteX112" fmla="*/ 185762 w 490239"/>
                <a:gd name="connsiteY112" fmla="*/ 158114 h 440386"/>
                <a:gd name="connsiteX113" fmla="*/ 215657 w 490239"/>
                <a:gd name="connsiteY113" fmla="*/ 173061 h 440386"/>
                <a:gd name="connsiteX114" fmla="*/ 184207 w 490239"/>
                <a:gd name="connsiteY114" fmla="*/ 173061 h 440386"/>
                <a:gd name="connsiteX115" fmla="*/ 185849 w 490239"/>
                <a:gd name="connsiteY115" fmla="*/ 158114 h 440386"/>
                <a:gd name="connsiteX116" fmla="*/ 185849 w 490239"/>
                <a:gd name="connsiteY116" fmla="*/ 158114 h 440386"/>
                <a:gd name="connsiteX117" fmla="*/ 322794 w 490239"/>
                <a:gd name="connsiteY117" fmla="*/ 262659 h 440386"/>
                <a:gd name="connsiteX118" fmla="*/ 352084 w 490239"/>
                <a:gd name="connsiteY118" fmla="*/ 346295 h 440386"/>
                <a:gd name="connsiteX119" fmla="*/ 257907 w 490239"/>
                <a:gd name="connsiteY119" fmla="*/ 296787 h 440386"/>
                <a:gd name="connsiteX120" fmla="*/ 322794 w 490239"/>
                <a:gd name="connsiteY120" fmla="*/ 262659 h 440386"/>
                <a:gd name="connsiteX121" fmla="*/ 310698 w 490239"/>
                <a:gd name="connsiteY121" fmla="*/ 207535 h 440386"/>
                <a:gd name="connsiteX122" fmla="*/ 265510 w 490239"/>
                <a:gd name="connsiteY122" fmla="*/ 184898 h 440386"/>
                <a:gd name="connsiteX123" fmla="*/ 307242 w 490239"/>
                <a:gd name="connsiteY123" fmla="*/ 184898 h 440386"/>
                <a:gd name="connsiteX124" fmla="*/ 310784 w 490239"/>
                <a:gd name="connsiteY124" fmla="*/ 207535 h 440386"/>
                <a:gd name="connsiteX125" fmla="*/ 310784 w 490239"/>
                <a:gd name="connsiteY125" fmla="*/ 207535 h 440386"/>
                <a:gd name="connsiteX126" fmla="*/ 411960 w 490239"/>
                <a:gd name="connsiteY126" fmla="*/ 173061 h 440386"/>
                <a:gd name="connsiteX127" fmla="*/ 317610 w 490239"/>
                <a:gd name="connsiteY127" fmla="*/ 173061 h 440386"/>
                <a:gd name="connsiteX128" fmla="*/ 313636 w 490239"/>
                <a:gd name="connsiteY128" fmla="*/ 128651 h 440386"/>
                <a:gd name="connsiteX129" fmla="*/ 411960 w 490239"/>
                <a:gd name="connsiteY129" fmla="*/ 173061 h 440386"/>
                <a:gd name="connsiteX130" fmla="*/ 300589 w 490239"/>
                <a:gd name="connsiteY130" fmla="*/ 91931 h 440386"/>
                <a:gd name="connsiteX131" fmla="*/ 258253 w 490239"/>
                <a:gd name="connsiteY131" fmla="*/ 72145 h 440386"/>
                <a:gd name="connsiteX132" fmla="*/ 300503 w 490239"/>
                <a:gd name="connsiteY132" fmla="*/ 72145 h 440386"/>
                <a:gd name="connsiteX133" fmla="*/ 300503 w 490239"/>
                <a:gd name="connsiteY133" fmla="*/ 86228 h 440386"/>
                <a:gd name="connsiteX134" fmla="*/ 300589 w 490239"/>
                <a:gd name="connsiteY134" fmla="*/ 91931 h 440386"/>
                <a:gd name="connsiteX135" fmla="*/ 300589 w 490239"/>
                <a:gd name="connsiteY135" fmla="*/ 91931 h 440386"/>
                <a:gd name="connsiteX136" fmla="*/ 312340 w 490239"/>
                <a:gd name="connsiteY136" fmla="*/ 15811 h 440386"/>
                <a:gd name="connsiteX137" fmla="*/ 312340 w 490239"/>
                <a:gd name="connsiteY137" fmla="*/ 15379 h 440386"/>
                <a:gd name="connsiteX138" fmla="*/ 411874 w 490239"/>
                <a:gd name="connsiteY138" fmla="*/ 60394 h 440386"/>
                <a:gd name="connsiteX139" fmla="*/ 312426 w 490239"/>
                <a:gd name="connsiteY139" fmla="*/ 60394 h 440386"/>
                <a:gd name="connsiteX140" fmla="*/ 312426 w 490239"/>
                <a:gd name="connsiteY140" fmla="*/ 15898 h 440386"/>
                <a:gd name="connsiteX141" fmla="*/ 419304 w 490239"/>
                <a:gd name="connsiteY141" fmla="*/ 73786 h 440386"/>
                <a:gd name="connsiteX142" fmla="*/ 431746 w 490239"/>
                <a:gd name="connsiteY142" fmla="*/ 92535 h 440386"/>
                <a:gd name="connsiteX143" fmla="*/ 430191 w 490239"/>
                <a:gd name="connsiteY143" fmla="*/ 100484 h 440386"/>
                <a:gd name="connsiteX144" fmla="*/ 422760 w 490239"/>
                <a:gd name="connsiteY144" fmla="*/ 109470 h 440386"/>
                <a:gd name="connsiteX145" fmla="*/ 403493 w 490239"/>
                <a:gd name="connsiteY145" fmla="*/ 111371 h 440386"/>
                <a:gd name="connsiteX146" fmla="*/ 391051 w 490239"/>
                <a:gd name="connsiteY146" fmla="*/ 92622 h 440386"/>
                <a:gd name="connsiteX147" fmla="*/ 392693 w 490239"/>
                <a:gd name="connsiteY147" fmla="*/ 84673 h 440386"/>
                <a:gd name="connsiteX148" fmla="*/ 400123 w 490239"/>
                <a:gd name="connsiteY148" fmla="*/ 75687 h 440386"/>
                <a:gd name="connsiteX149" fmla="*/ 419391 w 490239"/>
                <a:gd name="connsiteY149" fmla="*/ 73786 h 440386"/>
                <a:gd name="connsiteX150" fmla="*/ 419391 w 490239"/>
                <a:gd name="connsiteY150" fmla="*/ 73786 h 440386"/>
                <a:gd name="connsiteX151" fmla="*/ 85969 w 490239"/>
                <a:gd name="connsiteY151" fmla="*/ 73786 h 440386"/>
                <a:gd name="connsiteX152" fmla="*/ 94955 w 490239"/>
                <a:gd name="connsiteY152" fmla="*/ 81217 h 440386"/>
                <a:gd name="connsiteX153" fmla="*/ 89425 w 490239"/>
                <a:gd name="connsiteY153" fmla="*/ 109470 h 440386"/>
                <a:gd name="connsiteX154" fmla="*/ 70158 w 490239"/>
                <a:gd name="connsiteY154" fmla="*/ 111371 h 440386"/>
                <a:gd name="connsiteX155" fmla="*/ 61172 w 490239"/>
                <a:gd name="connsiteY155" fmla="*/ 103940 h 440386"/>
                <a:gd name="connsiteX156" fmla="*/ 59271 w 490239"/>
                <a:gd name="connsiteY156" fmla="*/ 84673 h 440386"/>
                <a:gd name="connsiteX157" fmla="*/ 78020 w 490239"/>
                <a:gd name="connsiteY157" fmla="*/ 72231 h 440386"/>
                <a:gd name="connsiteX158" fmla="*/ 85969 w 490239"/>
                <a:gd name="connsiteY158" fmla="*/ 73786 h 440386"/>
                <a:gd name="connsiteX159" fmla="*/ 85969 w 490239"/>
                <a:gd name="connsiteY159" fmla="*/ 73786 h 440386"/>
                <a:gd name="connsiteX160" fmla="*/ 77675 w 490239"/>
                <a:gd name="connsiteY160" fmla="*/ 60481 h 440386"/>
                <a:gd name="connsiteX161" fmla="*/ 177208 w 490239"/>
                <a:gd name="connsiteY161" fmla="*/ 15466 h 440386"/>
                <a:gd name="connsiteX162" fmla="*/ 177208 w 490239"/>
                <a:gd name="connsiteY162" fmla="*/ 60481 h 440386"/>
                <a:gd name="connsiteX163" fmla="*/ 77675 w 490239"/>
                <a:gd name="connsiteY163" fmla="*/ 60481 h 440386"/>
                <a:gd name="connsiteX164" fmla="*/ 229827 w 490239"/>
                <a:gd name="connsiteY164" fmla="*/ 72318 h 440386"/>
                <a:gd name="connsiteX165" fmla="*/ 189045 w 490239"/>
                <a:gd name="connsiteY165" fmla="*/ 90980 h 440386"/>
                <a:gd name="connsiteX166" fmla="*/ 189045 w 490239"/>
                <a:gd name="connsiteY166" fmla="*/ 72318 h 440386"/>
                <a:gd name="connsiteX167" fmla="*/ 229827 w 490239"/>
                <a:gd name="connsiteY167" fmla="*/ 72318 h 440386"/>
                <a:gd name="connsiteX168" fmla="*/ 77675 w 490239"/>
                <a:gd name="connsiteY168" fmla="*/ 173234 h 440386"/>
                <a:gd name="connsiteX169" fmla="*/ 175999 w 490239"/>
                <a:gd name="connsiteY169" fmla="*/ 128824 h 440386"/>
                <a:gd name="connsiteX170" fmla="*/ 172024 w 490239"/>
                <a:gd name="connsiteY170" fmla="*/ 173234 h 440386"/>
                <a:gd name="connsiteX171" fmla="*/ 77675 w 490239"/>
                <a:gd name="connsiteY171" fmla="*/ 173234 h 440386"/>
                <a:gd name="connsiteX172" fmla="*/ 224556 w 490239"/>
                <a:gd name="connsiteY172" fmla="*/ 185071 h 440386"/>
                <a:gd name="connsiteX173" fmla="*/ 178850 w 490239"/>
                <a:gd name="connsiteY173" fmla="*/ 208054 h 440386"/>
                <a:gd name="connsiteX174" fmla="*/ 182393 w 490239"/>
                <a:gd name="connsiteY174" fmla="*/ 185071 h 440386"/>
                <a:gd name="connsiteX175" fmla="*/ 224556 w 490239"/>
                <a:gd name="connsiteY175" fmla="*/ 185071 h 440386"/>
                <a:gd name="connsiteX176" fmla="*/ 129170 w 490239"/>
                <a:gd name="connsiteY176" fmla="*/ 364526 h 440386"/>
                <a:gd name="connsiteX177" fmla="*/ 245033 w 490239"/>
                <a:gd name="connsiteY177" fmla="*/ 303613 h 440386"/>
                <a:gd name="connsiteX178" fmla="*/ 360119 w 490239"/>
                <a:gd name="connsiteY178" fmla="*/ 364094 h 440386"/>
                <a:gd name="connsiteX179" fmla="*/ 399086 w 490239"/>
                <a:gd name="connsiteY179" fmla="*/ 428981 h 440386"/>
                <a:gd name="connsiteX180" fmla="*/ 90635 w 490239"/>
                <a:gd name="connsiteY180" fmla="*/ 428981 h 440386"/>
                <a:gd name="connsiteX181" fmla="*/ 129429 w 490239"/>
                <a:gd name="connsiteY181" fmla="*/ 364439 h 440386"/>
                <a:gd name="connsiteX182" fmla="*/ 129429 w 490239"/>
                <a:gd name="connsiteY182" fmla="*/ 364439 h 44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</a:cxnLst>
              <a:rect l="l" t="t" r="r" b="b"/>
              <a:pathLst>
                <a:path w="490239" h="440386">
                  <a:moveTo>
                    <a:pt x="414466" y="428635"/>
                  </a:moveTo>
                  <a:cubicBezTo>
                    <a:pt x="393989" y="402456"/>
                    <a:pt x="376968" y="373771"/>
                    <a:pt x="363921" y="343271"/>
                  </a:cubicBezTo>
                  <a:cubicBezTo>
                    <a:pt x="341716" y="292727"/>
                    <a:pt x="326682" y="239331"/>
                    <a:pt x="319338" y="184639"/>
                  </a:cubicBezTo>
                  <a:lnTo>
                    <a:pt x="386990" y="184639"/>
                  </a:lnTo>
                  <a:cubicBezTo>
                    <a:pt x="386299" y="185503"/>
                    <a:pt x="385694" y="186281"/>
                    <a:pt x="385089" y="187231"/>
                  </a:cubicBezTo>
                  <a:cubicBezTo>
                    <a:pt x="375153" y="201919"/>
                    <a:pt x="379041" y="221964"/>
                    <a:pt x="393729" y="231900"/>
                  </a:cubicBezTo>
                  <a:cubicBezTo>
                    <a:pt x="408418" y="241836"/>
                    <a:pt x="428463" y="237948"/>
                    <a:pt x="438399" y="223260"/>
                  </a:cubicBezTo>
                  <a:cubicBezTo>
                    <a:pt x="446434" y="211423"/>
                    <a:pt x="445656" y="195698"/>
                    <a:pt x="436498" y="184639"/>
                  </a:cubicBezTo>
                  <a:lnTo>
                    <a:pt x="439608" y="184639"/>
                  </a:lnTo>
                  <a:lnTo>
                    <a:pt x="442028" y="173320"/>
                  </a:lnTo>
                  <a:lnTo>
                    <a:pt x="313204" y="115173"/>
                  </a:lnTo>
                  <a:cubicBezTo>
                    <a:pt x="312858" y="105668"/>
                    <a:pt x="312685" y="95905"/>
                    <a:pt x="312599" y="85969"/>
                  </a:cubicBezTo>
                  <a:lnTo>
                    <a:pt x="312599" y="71886"/>
                  </a:lnTo>
                  <a:lnTo>
                    <a:pt x="386817" y="71886"/>
                  </a:lnTo>
                  <a:cubicBezTo>
                    <a:pt x="386213" y="72663"/>
                    <a:pt x="385608" y="73441"/>
                    <a:pt x="385089" y="74219"/>
                  </a:cubicBezTo>
                  <a:cubicBezTo>
                    <a:pt x="375153" y="88907"/>
                    <a:pt x="378955" y="108952"/>
                    <a:pt x="393729" y="118974"/>
                  </a:cubicBezTo>
                  <a:cubicBezTo>
                    <a:pt x="408418" y="128910"/>
                    <a:pt x="428463" y="125109"/>
                    <a:pt x="438485" y="110334"/>
                  </a:cubicBezTo>
                  <a:cubicBezTo>
                    <a:pt x="446434" y="98497"/>
                    <a:pt x="445743" y="82859"/>
                    <a:pt x="436757" y="71886"/>
                  </a:cubicBezTo>
                  <a:lnTo>
                    <a:pt x="439695" y="71886"/>
                  </a:lnTo>
                  <a:lnTo>
                    <a:pt x="442114" y="60567"/>
                  </a:lnTo>
                  <a:lnTo>
                    <a:pt x="309229" y="518"/>
                  </a:lnTo>
                  <a:lnTo>
                    <a:pt x="306810" y="0"/>
                  </a:lnTo>
                  <a:lnTo>
                    <a:pt x="183602" y="0"/>
                  </a:lnTo>
                  <a:lnTo>
                    <a:pt x="181183" y="518"/>
                  </a:lnTo>
                  <a:lnTo>
                    <a:pt x="48298" y="60567"/>
                  </a:lnTo>
                  <a:lnTo>
                    <a:pt x="50717" y="71886"/>
                  </a:lnTo>
                  <a:lnTo>
                    <a:pt x="53655" y="71886"/>
                  </a:lnTo>
                  <a:cubicBezTo>
                    <a:pt x="53050" y="72663"/>
                    <a:pt x="52445" y="73441"/>
                    <a:pt x="51927" y="74219"/>
                  </a:cubicBezTo>
                  <a:cubicBezTo>
                    <a:pt x="41991" y="88907"/>
                    <a:pt x="45793" y="108952"/>
                    <a:pt x="60567" y="118888"/>
                  </a:cubicBezTo>
                  <a:cubicBezTo>
                    <a:pt x="75255" y="128824"/>
                    <a:pt x="95300" y="125022"/>
                    <a:pt x="105236" y="110248"/>
                  </a:cubicBezTo>
                  <a:cubicBezTo>
                    <a:pt x="113185" y="98497"/>
                    <a:pt x="112494" y="82859"/>
                    <a:pt x="103508" y="71799"/>
                  </a:cubicBezTo>
                  <a:lnTo>
                    <a:pt x="177727" y="71799"/>
                  </a:lnTo>
                  <a:lnTo>
                    <a:pt x="177727" y="85883"/>
                  </a:lnTo>
                  <a:cubicBezTo>
                    <a:pt x="177727" y="95819"/>
                    <a:pt x="177554" y="105582"/>
                    <a:pt x="177122" y="115086"/>
                  </a:cubicBezTo>
                  <a:lnTo>
                    <a:pt x="48298" y="173234"/>
                  </a:lnTo>
                  <a:lnTo>
                    <a:pt x="50717" y="184553"/>
                  </a:lnTo>
                  <a:lnTo>
                    <a:pt x="53828" y="184553"/>
                  </a:lnTo>
                  <a:cubicBezTo>
                    <a:pt x="53137" y="185417"/>
                    <a:pt x="52445" y="186194"/>
                    <a:pt x="51841" y="187145"/>
                  </a:cubicBezTo>
                  <a:cubicBezTo>
                    <a:pt x="41904" y="201833"/>
                    <a:pt x="45793" y="221878"/>
                    <a:pt x="60481" y="231814"/>
                  </a:cubicBezTo>
                  <a:cubicBezTo>
                    <a:pt x="75169" y="241750"/>
                    <a:pt x="95214" y="237862"/>
                    <a:pt x="105150" y="223174"/>
                  </a:cubicBezTo>
                  <a:cubicBezTo>
                    <a:pt x="113185" y="211337"/>
                    <a:pt x="112408" y="195612"/>
                    <a:pt x="103249" y="184553"/>
                  </a:cubicBezTo>
                  <a:lnTo>
                    <a:pt x="170901" y="184553"/>
                  </a:lnTo>
                  <a:cubicBezTo>
                    <a:pt x="163471" y="239763"/>
                    <a:pt x="148264" y="293677"/>
                    <a:pt x="125627" y="344654"/>
                  </a:cubicBezTo>
                  <a:cubicBezTo>
                    <a:pt x="115605" y="367118"/>
                    <a:pt x="103681" y="388805"/>
                    <a:pt x="90030" y="409282"/>
                  </a:cubicBezTo>
                  <a:cubicBezTo>
                    <a:pt x="85191" y="416453"/>
                    <a:pt x="81131" y="421810"/>
                    <a:pt x="78366" y="425352"/>
                  </a:cubicBezTo>
                  <a:cubicBezTo>
                    <a:pt x="77329" y="426648"/>
                    <a:pt x="76465" y="427771"/>
                    <a:pt x="75774" y="428549"/>
                  </a:cubicBezTo>
                  <a:lnTo>
                    <a:pt x="0" y="428549"/>
                  </a:lnTo>
                  <a:lnTo>
                    <a:pt x="0" y="440386"/>
                  </a:lnTo>
                  <a:lnTo>
                    <a:pt x="490239" y="440386"/>
                  </a:lnTo>
                  <a:lnTo>
                    <a:pt x="490239" y="428549"/>
                  </a:lnTo>
                  <a:lnTo>
                    <a:pt x="414466" y="428549"/>
                  </a:lnTo>
                  <a:close/>
                  <a:moveTo>
                    <a:pt x="430536" y="213238"/>
                  </a:moveTo>
                  <a:cubicBezTo>
                    <a:pt x="428981" y="216867"/>
                    <a:pt x="426389" y="219977"/>
                    <a:pt x="423106" y="222223"/>
                  </a:cubicBezTo>
                  <a:cubicBezTo>
                    <a:pt x="417403" y="226025"/>
                    <a:pt x="410146" y="226803"/>
                    <a:pt x="403838" y="224124"/>
                  </a:cubicBezTo>
                  <a:cubicBezTo>
                    <a:pt x="400209" y="222569"/>
                    <a:pt x="397099" y="219977"/>
                    <a:pt x="394853" y="216694"/>
                  </a:cubicBezTo>
                  <a:cubicBezTo>
                    <a:pt x="388545" y="207362"/>
                    <a:pt x="391051" y="194748"/>
                    <a:pt x="400382" y="188441"/>
                  </a:cubicBezTo>
                  <a:cubicBezTo>
                    <a:pt x="409714" y="182133"/>
                    <a:pt x="422328" y="184639"/>
                    <a:pt x="428635" y="193970"/>
                  </a:cubicBezTo>
                  <a:cubicBezTo>
                    <a:pt x="432437" y="199673"/>
                    <a:pt x="433215" y="206930"/>
                    <a:pt x="430536" y="213238"/>
                  </a:cubicBezTo>
                  <a:lnTo>
                    <a:pt x="430536" y="213238"/>
                  </a:lnTo>
                  <a:close/>
                  <a:moveTo>
                    <a:pt x="97201" y="213238"/>
                  </a:moveTo>
                  <a:cubicBezTo>
                    <a:pt x="95646" y="216867"/>
                    <a:pt x="93054" y="219977"/>
                    <a:pt x="89771" y="222223"/>
                  </a:cubicBezTo>
                  <a:cubicBezTo>
                    <a:pt x="84068" y="226025"/>
                    <a:pt x="76810" y="226803"/>
                    <a:pt x="70503" y="224124"/>
                  </a:cubicBezTo>
                  <a:cubicBezTo>
                    <a:pt x="66874" y="222569"/>
                    <a:pt x="63764" y="219977"/>
                    <a:pt x="61518" y="216694"/>
                  </a:cubicBezTo>
                  <a:cubicBezTo>
                    <a:pt x="57716" y="210991"/>
                    <a:pt x="56938" y="203734"/>
                    <a:pt x="59617" y="197426"/>
                  </a:cubicBezTo>
                  <a:cubicBezTo>
                    <a:pt x="61172" y="193797"/>
                    <a:pt x="63764" y="190687"/>
                    <a:pt x="67047" y="188441"/>
                  </a:cubicBezTo>
                  <a:cubicBezTo>
                    <a:pt x="72750" y="184639"/>
                    <a:pt x="80007" y="183861"/>
                    <a:pt x="86315" y="186540"/>
                  </a:cubicBezTo>
                  <a:cubicBezTo>
                    <a:pt x="89943" y="188095"/>
                    <a:pt x="93054" y="190687"/>
                    <a:pt x="95300" y="193970"/>
                  </a:cubicBezTo>
                  <a:cubicBezTo>
                    <a:pt x="99102" y="199673"/>
                    <a:pt x="99880" y="206930"/>
                    <a:pt x="97201" y="213238"/>
                  </a:cubicBezTo>
                  <a:close/>
                  <a:moveTo>
                    <a:pt x="170296" y="250477"/>
                  </a:moveTo>
                  <a:cubicBezTo>
                    <a:pt x="172543" y="241404"/>
                    <a:pt x="174616" y="231987"/>
                    <a:pt x="176517" y="222223"/>
                  </a:cubicBezTo>
                  <a:lnTo>
                    <a:pt x="245292" y="187663"/>
                  </a:lnTo>
                  <a:lnTo>
                    <a:pt x="313636" y="221878"/>
                  </a:lnTo>
                  <a:cubicBezTo>
                    <a:pt x="315623" y="231814"/>
                    <a:pt x="317697" y="241404"/>
                    <a:pt x="319943" y="250649"/>
                  </a:cubicBezTo>
                  <a:lnTo>
                    <a:pt x="245379" y="289875"/>
                  </a:lnTo>
                  <a:lnTo>
                    <a:pt x="170296" y="250390"/>
                  </a:lnTo>
                  <a:close/>
                  <a:moveTo>
                    <a:pt x="232678" y="296615"/>
                  </a:moveTo>
                  <a:lnTo>
                    <a:pt x="137723" y="346555"/>
                  </a:lnTo>
                  <a:cubicBezTo>
                    <a:pt x="149733" y="319252"/>
                    <a:pt x="159583" y="291085"/>
                    <a:pt x="167272" y="262227"/>
                  </a:cubicBezTo>
                  <a:lnTo>
                    <a:pt x="232678" y="296615"/>
                  </a:lnTo>
                  <a:close/>
                  <a:moveTo>
                    <a:pt x="300762" y="52532"/>
                  </a:moveTo>
                  <a:lnTo>
                    <a:pt x="300762" y="60135"/>
                  </a:lnTo>
                  <a:lnTo>
                    <a:pt x="284259" y="60135"/>
                  </a:lnTo>
                  <a:lnTo>
                    <a:pt x="300762" y="52532"/>
                  </a:lnTo>
                  <a:close/>
                  <a:moveTo>
                    <a:pt x="300762" y="39572"/>
                  </a:moveTo>
                  <a:lnTo>
                    <a:pt x="255920" y="60135"/>
                  </a:lnTo>
                  <a:lnTo>
                    <a:pt x="233369" y="60135"/>
                  </a:lnTo>
                  <a:lnTo>
                    <a:pt x="189391" y="39485"/>
                  </a:lnTo>
                  <a:lnTo>
                    <a:pt x="189391" y="11837"/>
                  </a:lnTo>
                  <a:lnTo>
                    <a:pt x="300762" y="11837"/>
                  </a:lnTo>
                  <a:lnTo>
                    <a:pt x="300762" y="39485"/>
                  </a:lnTo>
                  <a:close/>
                  <a:moveTo>
                    <a:pt x="189305" y="52618"/>
                  </a:moveTo>
                  <a:lnTo>
                    <a:pt x="205462" y="60222"/>
                  </a:lnTo>
                  <a:lnTo>
                    <a:pt x="189305" y="60222"/>
                  </a:lnTo>
                  <a:lnTo>
                    <a:pt x="189305" y="52618"/>
                  </a:lnTo>
                  <a:close/>
                  <a:moveTo>
                    <a:pt x="242009" y="172975"/>
                  </a:moveTo>
                  <a:lnTo>
                    <a:pt x="186885" y="145413"/>
                  </a:lnTo>
                  <a:cubicBezTo>
                    <a:pt x="187404" y="138674"/>
                    <a:pt x="187836" y="131762"/>
                    <a:pt x="188268" y="124763"/>
                  </a:cubicBezTo>
                  <a:lnTo>
                    <a:pt x="301626" y="124763"/>
                  </a:lnTo>
                  <a:cubicBezTo>
                    <a:pt x="301972" y="131848"/>
                    <a:pt x="302404" y="138760"/>
                    <a:pt x="303008" y="145499"/>
                  </a:cubicBezTo>
                  <a:lnTo>
                    <a:pt x="248317" y="172975"/>
                  </a:lnTo>
                  <a:lnTo>
                    <a:pt x="242009" y="172975"/>
                  </a:lnTo>
                  <a:close/>
                  <a:moveTo>
                    <a:pt x="304132" y="158200"/>
                  </a:moveTo>
                  <a:cubicBezTo>
                    <a:pt x="304650" y="163212"/>
                    <a:pt x="305168" y="168136"/>
                    <a:pt x="305773" y="172975"/>
                  </a:cubicBezTo>
                  <a:lnTo>
                    <a:pt x="274582" y="172975"/>
                  </a:lnTo>
                  <a:lnTo>
                    <a:pt x="304132" y="158200"/>
                  </a:lnTo>
                  <a:close/>
                  <a:moveTo>
                    <a:pt x="301108" y="113012"/>
                  </a:moveTo>
                  <a:lnTo>
                    <a:pt x="188786" y="113012"/>
                  </a:lnTo>
                  <a:cubicBezTo>
                    <a:pt x="188873" y="109989"/>
                    <a:pt x="188959" y="106964"/>
                    <a:pt x="189045" y="103854"/>
                  </a:cubicBezTo>
                  <a:lnTo>
                    <a:pt x="244342" y="78452"/>
                  </a:lnTo>
                  <a:lnTo>
                    <a:pt x="300935" y="104977"/>
                  </a:lnTo>
                  <a:cubicBezTo>
                    <a:pt x="300935" y="107656"/>
                    <a:pt x="301108" y="110334"/>
                    <a:pt x="301194" y="112926"/>
                  </a:cubicBezTo>
                  <a:lnTo>
                    <a:pt x="301194" y="112926"/>
                  </a:lnTo>
                  <a:close/>
                  <a:moveTo>
                    <a:pt x="185762" y="158114"/>
                  </a:moveTo>
                  <a:lnTo>
                    <a:pt x="215657" y="173061"/>
                  </a:lnTo>
                  <a:lnTo>
                    <a:pt x="184207" y="173061"/>
                  </a:lnTo>
                  <a:cubicBezTo>
                    <a:pt x="184812" y="168136"/>
                    <a:pt x="185417" y="163125"/>
                    <a:pt x="185849" y="158114"/>
                  </a:cubicBezTo>
                  <a:lnTo>
                    <a:pt x="185849" y="158114"/>
                  </a:lnTo>
                  <a:close/>
                  <a:moveTo>
                    <a:pt x="322794" y="262659"/>
                  </a:moveTo>
                  <a:cubicBezTo>
                    <a:pt x="330311" y="291258"/>
                    <a:pt x="340161" y="319252"/>
                    <a:pt x="352084" y="346295"/>
                  </a:cubicBezTo>
                  <a:lnTo>
                    <a:pt x="257907" y="296787"/>
                  </a:lnTo>
                  <a:lnTo>
                    <a:pt x="322794" y="262659"/>
                  </a:lnTo>
                  <a:close/>
                  <a:moveTo>
                    <a:pt x="310698" y="207535"/>
                  </a:moveTo>
                  <a:lnTo>
                    <a:pt x="265510" y="184898"/>
                  </a:lnTo>
                  <a:lnTo>
                    <a:pt x="307242" y="184898"/>
                  </a:lnTo>
                  <a:cubicBezTo>
                    <a:pt x="308365" y="192588"/>
                    <a:pt x="309575" y="200191"/>
                    <a:pt x="310784" y="207535"/>
                  </a:cubicBezTo>
                  <a:lnTo>
                    <a:pt x="310784" y="207535"/>
                  </a:lnTo>
                  <a:close/>
                  <a:moveTo>
                    <a:pt x="411960" y="173061"/>
                  </a:moveTo>
                  <a:lnTo>
                    <a:pt x="317610" y="173061"/>
                  </a:lnTo>
                  <a:cubicBezTo>
                    <a:pt x="315882" y="158805"/>
                    <a:pt x="314500" y="144031"/>
                    <a:pt x="313636" y="128651"/>
                  </a:cubicBezTo>
                  <a:lnTo>
                    <a:pt x="411960" y="173061"/>
                  </a:lnTo>
                  <a:close/>
                  <a:moveTo>
                    <a:pt x="300589" y="91931"/>
                  </a:moveTo>
                  <a:lnTo>
                    <a:pt x="258253" y="72145"/>
                  </a:lnTo>
                  <a:lnTo>
                    <a:pt x="300503" y="72145"/>
                  </a:lnTo>
                  <a:lnTo>
                    <a:pt x="300503" y="86228"/>
                  </a:lnTo>
                  <a:cubicBezTo>
                    <a:pt x="300503" y="88129"/>
                    <a:pt x="300503" y="90030"/>
                    <a:pt x="300589" y="91931"/>
                  </a:cubicBezTo>
                  <a:lnTo>
                    <a:pt x="300589" y="91931"/>
                  </a:lnTo>
                  <a:close/>
                  <a:moveTo>
                    <a:pt x="312340" y="15811"/>
                  </a:moveTo>
                  <a:lnTo>
                    <a:pt x="312340" y="15379"/>
                  </a:lnTo>
                  <a:lnTo>
                    <a:pt x="411874" y="60394"/>
                  </a:lnTo>
                  <a:lnTo>
                    <a:pt x="312426" y="60394"/>
                  </a:lnTo>
                  <a:lnTo>
                    <a:pt x="312426" y="15898"/>
                  </a:lnTo>
                  <a:close/>
                  <a:moveTo>
                    <a:pt x="419304" y="73786"/>
                  </a:moveTo>
                  <a:cubicBezTo>
                    <a:pt x="426821" y="76983"/>
                    <a:pt x="431746" y="84327"/>
                    <a:pt x="431746" y="92535"/>
                  </a:cubicBezTo>
                  <a:cubicBezTo>
                    <a:pt x="431746" y="95214"/>
                    <a:pt x="431227" y="97979"/>
                    <a:pt x="430191" y="100484"/>
                  </a:cubicBezTo>
                  <a:cubicBezTo>
                    <a:pt x="428635" y="104113"/>
                    <a:pt x="426043" y="107224"/>
                    <a:pt x="422760" y="109470"/>
                  </a:cubicBezTo>
                  <a:cubicBezTo>
                    <a:pt x="417058" y="113272"/>
                    <a:pt x="409800" y="114049"/>
                    <a:pt x="403493" y="111371"/>
                  </a:cubicBezTo>
                  <a:cubicBezTo>
                    <a:pt x="395976" y="108174"/>
                    <a:pt x="391051" y="100830"/>
                    <a:pt x="391051" y="92622"/>
                  </a:cubicBezTo>
                  <a:cubicBezTo>
                    <a:pt x="391051" y="89857"/>
                    <a:pt x="391569" y="87179"/>
                    <a:pt x="392693" y="84673"/>
                  </a:cubicBezTo>
                  <a:cubicBezTo>
                    <a:pt x="394248" y="81044"/>
                    <a:pt x="396840" y="77934"/>
                    <a:pt x="400123" y="75687"/>
                  </a:cubicBezTo>
                  <a:cubicBezTo>
                    <a:pt x="405826" y="71886"/>
                    <a:pt x="413083" y="71108"/>
                    <a:pt x="419391" y="73786"/>
                  </a:cubicBezTo>
                  <a:lnTo>
                    <a:pt x="419391" y="73786"/>
                  </a:lnTo>
                  <a:close/>
                  <a:moveTo>
                    <a:pt x="85969" y="73786"/>
                  </a:moveTo>
                  <a:cubicBezTo>
                    <a:pt x="89598" y="75342"/>
                    <a:pt x="92708" y="77934"/>
                    <a:pt x="94955" y="81217"/>
                  </a:cubicBezTo>
                  <a:cubicBezTo>
                    <a:pt x="101262" y="90548"/>
                    <a:pt x="98756" y="103163"/>
                    <a:pt x="89425" y="109470"/>
                  </a:cubicBezTo>
                  <a:cubicBezTo>
                    <a:pt x="83723" y="113272"/>
                    <a:pt x="76465" y="114049"/>
                    <a:pt x="70158" y="111371"/>
                  </a:cubicBezTo>
                  <a:cubicBezTo>
                    <a:pt x="66529" y="109816"/>
                    <a:pt x="63418" y="107224"/>
                    <a:pt x="61172" y="103940"/>
                  </a:cubicBezTo>
                  <a:cubicBezTo>
                    <a:pt x="57370" y="98238"/>
                    <a:pt x="56593" y="90980"/>
                    <a:pt x="59271" y="84673"/>
                  </a:cubicBezTo>
                  <a:cubicBezTo>
                    <a:pt x="62468" y="77156"/>
                    <a:pt x="69812" y="72231"/>
                    <a:pt x="78020" y="72231"/>
                  </a:cubicBezTo>
                  <a:cubicBezTo>
                    <a:pt x="80785" y="72231"/>
                    <a:pt x="83463" y="72750"/>
                    <a:pt x="85969" y="73786"/>
                  </a:cubicBezTo>
                  <a:lnTo>
                    <a:pt x="85969" y="73786"/>
                  </a:lnTo>
                  <a:close/>
                  <a:moveTo>
                    <a:pt x="77675" y="60481"/>
                  </a:moveTo>
                  <a:lnTo>
                    <a:pt x="177208" y="15466"/>
                  </a:lnTo>
                  <a:lnTo>
                    <a:pt x="177208" y="60481"/>
                  </a:lnTo>
                  <a:lnTo>
                    <a:pt x="77675" y="60481"/>
                  </a:lnTo>
                  <a:close/>
                  <a:moveTo>
                    <a:pt x="229827" y="72318"/>
                  </a:moveTo>
                  <a:lnTo>
                    <a:pt x="189045" y="90980"/>
                  </a:lnTo>
                  <a:lnTo>
                    <a:pt x="189045" y="72318"/>
                  </a:lnTo>
                  <a:lnTo>
                    <a:pt x="229827" y="72318"/>
                  </a:lnTo>
                  <a:close/>
                  <a:moveTo>
                    <a:pt x="77675" y="173234"/>
                  </a:moveTo>
                  <a:lnTo>
                    <a:pt x="175999" y="128824"/>
                  </a:lnTo>
                  <a:cubicBezTo>
                    <a:pt x="175135" y="144203"/>
                    <a:pt x="173752" y="159064"/>
                    <a:pt x="172024" y="173234"/>
                  </a:cubicBezTo>
                  <a:lnTo>
                    <a:pt x="77675" y="173234"/>
                  </a:lnTo>
                  <a:close/>
                  <a:moveTo>
                    <a:pt x="224556" y="185071"/>
                  </a:moveTo>
                  <a:lnTo>
                    <a:pt x="178850" y="208054"/>
                  </a:lnTo>
                  <a:cubicBezTo>
                    <a:pt x="180146" y="200623"/>
                    <a:pt x="181356" y="192933"/>
                    <a:pt x="182393" y="185071"/>
                  </a:cubicBezTo>
                  <a:lnTo>
                    <a:pt x="224556" y="185071"/>
                  </a:lnTo>
                  <a:close/>
                  <a:moveTo>
                    <a:pt x="129170" y="364526"/>
                  </a:moveTo>
                  <a:lnTo>
                    <a:pt x="245033" y="303613"/>
                  </a:lnTo>
                  <a:lnTo>
                    <a:pt x="360119" y="364094"/>
                  </a:lnTo>
                  <a:cubicBezTo>
                    <a:pt x="371092" y="386904"/>
                    <a:pt x="384139" y="408590"/>
                    <a:pt x="399086" y="428981"/>
                  </a:cubicBezTo>
                  <a:lnTo>
                    <a:pt x="90635" y="428981"/>
                  </a:lnTo>
                  <a:cubicBezTo>
                    <a:pt x="105582" y="408763"/>
                    <a:pt x="118542" y="387163"/>
                    <a:pt x="129429" y="364439"/>
                  </a:cubicBezTo>
                  <a:lnTo>
                    <a:pt x="129429" y="364439"/>
                  </a:lnTo>
                  <a:close/>
                </a:path>
              </a:pathLst>
            </a:custGeom>
            <a:solidFill>
              <a:srgbClr val="5BD1C8"/>
            </a:solidFill>
            <a:ln w="8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 sz="2968"/>
            </a:p>
          </p:txBody>
        </p:sp>
      </p:grpSp>
      <p:sp>
        <p:nvSpPr>
          <p:cNvPr id="226" name="Freeform: Shape 225">
            <a:extLst>
              <a:ext uri="{FF2B5EF4-FFF2-40B4-BE49-F238E27FC236}">
                <a16:creationId xmlns:a16="http://schemas.microsoft.com/office/drawing/2014/main" id="{BE910100-242B-C6D5-455F-E1ABEFD640D4}"/>
              </a:ext>
            </a:extLst>
          </p:cNvPr>
          <p:cNvSpPr/>
          <p:nvPr/>
        </p:nvSpPr>
        <p:spPr>
          <a:xfrm>
            <a:off x="11087679" y="9526634"/>
            <a:ext cx="6382181" cy="1106362"/>
          </a:xfrm>
          <a:custGeom>
            <a:avLst/>
            <a:gdLst>
              <a:gd name="connsiteX0" fmla="*/ 3870160 w 3870160"/>
              <a:gd name="connsiteY0" fmla="*/ 0 h 796098"/>
              <a:gd name="connsiteX1" fmla="*/ 3870160 w 3870160"/>
              <a:gd name="connsiteY1" fmla="*/ 796099 h 796098"/>
              <a:gd name="connsiteX2" fmla="*/ 0 w 3870160"/>
              <a:gd name="connsiteY2" fmla="*/ 796099 h 796098"/>
              <a:gd name="connsiteX3" fmla="*/ 0 w 3870160"/>
              <a:gd name="connsiteY3" fmla="*/ 0 h 796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0160" h="796098">
                <a:moveTo>
                  <a:pt x="3870160" y="0"/>
                </a:moveTo>
                <a:lnTo>
                  <a:pt x="3870160" y="796099"/>
                </a:lnTo>
                <a:lnTo>
                  <a:pt x="0" y="796099"/>
                </a:lnTo>
                <a:lnTo>
                  <a:pt x="0" y="0"/>
                </a:lnTo>
              </a:path>
            </a:pathLst>
          </a:custGeom>
          <a:noFill/>
          <a:ln w="13991" cap="rnd">
            <a:solidFill>
              <a:srgbClr val="B0B3B5"/>
            </a:solidFill>
            <a:custDash>
              <a:ds d="0" sp="0"/>
              <a:ds d="0" sp="254250"/>
            </a:custDash>
            <a:round/>
          </a:ln>
        </p:spPr>
        <p:txBody>
          <a:bodyPr rtlCol="0" anchor="ctr"/>
          <a:lstStyle/>
          <a:p>
            <a:endParaRPr lang="sl-SI" sz="2968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8534219-CE33-EEFC-C36D-5A17C4DEA2DC}"/>
              </a:ext>
            </a:extLst>
          </p:cNvPr>
          <p:cNvGrpSpPr/>
          <p:nvPr/>
        </p:nvGrpSpPr>
        <p:grpSpPr>
          <a:xfrm>
            <a:off x="2177391" y="5037647"/>
            <a:ext cx="5422182" cy="4134061"/>
            <a:chOff x="1484243" y="2556968"/>
            <a:chExt cx="3288016" cy="2506898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CCC9631-AA8E-724E-01F0-2FA94E13FA7B}"/>
                </a:ext>
              </a:extLst>
            </p:cNvPr>
            <p:cNvCxnSpPr>
              <a:cxnSpLocks/>
            </p:cNvCxnSpPr>
            <p:nvPr/>
          </p:nvCxnSpPr>
          <p:spPr>
            <a:xfrm>
              <a:off x="1484243" y="2560281"/>
              <a:ext cx="868018" cy="861391"/>
            </a:xfrm>
            <a:prstGeom prst="line">
              <a:avLst/>
            </a:prstGeom>
            <a:ln w="15875" cmpd="sng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9C89B23-89D7-4B67-2CA1-5BC02EAFF6EA}"/>
                </a:ext>
              </a:extLst>
            </p:cNvPr>
            <p:cNvCxnSpPr>
              <a:cxnSpLocks/>
              <a:stCxn id="32" idx="1"/>
            </p:cNvCxnSpPr>
            <p:nvPr/>
          </p:nvCxnSpPr>
          <p:spPr>
            <a:xfrm>
              <a:off x="2937010" y="2917673"/>
              <a:ext cx="0" cy="935282"/>
            </a:xfrm>
            <a:prstGeom prst="line">
              <a:avLst/>
            </a:prstGeom>
            <a:ln w="15875" cmpd="sng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2F2A773-6D87-D985-E070-7C51FBC8056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907555" y="2560281"/>
              <a:ext cx="868018" cy="861391"/>
            </a:xfrm>
            <a:prstGeom prst="line">
              <a:avLst/>
            </a:prstGeom>
            <a:ln w="15875" cmpd="sng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A5037D5F-0A7F-DF25-DC29-99380ABB0818}"/>
                </a:ext>
              </a:extLst>
            </p:cNvPr>
            <p:cNvGrpSpPr/>
            <p:nvPr/>
          </p:nvGrpSpPr>
          <p:grpSpPr>
            <a:xfrm rot="10800000">
              <a:off x="1996326" y="4195848"/>
              <a:ext cx="2262026" cy="868018"/>
              <a:chOff x="1998150" y="3910156"/>
              <a:chExt cx="2262026" cy="868018"/>
            </a:xfrm>
          </p:grpSpPr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2A0EB40A-7943-8A2F-2144-C6FD82C9A5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98150" y="3913471"/>
                <a:ext cx="868018" cy="861391"/>
              </a:xfrm>
              <a:prstGeom prst="line">
                <a:avLst/>
              </a:prstGeom>
              <a:ln w="15875" cmpd="sng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517424B2-5C59-7128-C405-5F022B8AD89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395472" y="3913469"/>
                <a:ext cx="868018" cy="861391"/>
              </a:xfrm>
              <a:prstGeom prst="line">
                <a:avLst/>
              </a:prstGeom>
              <a:ln w="15875" cmpd="sng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99D62F9-FDE6-866C-286D-5E2FAC002471}"/>
              </a:ext>
            </a:extLst>
          </p:cNvPr>
          <p:cNvGrpSpPr/>
          <p:nvPr/>
        </p:nvGrpSpPr>
        <p:grpSpPr>
          <a:xfrm>
            <a:off x="1274253" y="4706814"/>
            <a:ext cx="1924481" cy="2083203"/>
            <a:chOff x="936579" y="2239429"/>
            <a:chExt cx="1167007" cy="1263256"/>
          </a:xfrm>
        </p:grpSpPr>
        <p:grpSp>
          <p:nvGrpSpPr>
            <p:cNvPr id="23" name="Graphic 20">
              <a:extLst>
                <a:ext uri="{FF2B5EF4-FFF2-40B4-BE49-F238E27FC236}">
                  <a16:creationId xmlns:a16="http://schemas.microsoft.com/office/drawing/2014/main" id="{5534B332-0DC3-D34C-A786-A3D8250AC92B}"/>
                </a:ext>
              </a:extLst>
            </p:cNvPr>
            <p:cNvGrpSpPr/>
            <p:nvPr/>
          </p:nvGrpSpPr>
          <p:grpSpPr>
            <a:xfrm>
              <a:off x="936579" y="2239429"/>
              <a:ext cx="733210" cy="733210"/>
              <a:chOff x="877403" y="1524818"/>
              <a:chExt cx="733210" cy="73321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9345CE4-B798-E5C3-638C-DFEE56A1EC7E}"/>
                  </a:ext>
                </a:extLst>
              </p:cNvPr>
              <p:cNvSpPr/>
              <p:nvPr/>
            </p:nvSpPr>
            <p:spPr>
              <a:xfrm>
                <a:off x="877403" y="1524818"/>
                <a:ext cx="733210" cy="733210"/>
              </a:xfrm>
              <a:custGeom>
                <a:avLst/>
                <a:gdLst>
                  <a:gd name="connsiteX0" fmla="*/ 733211 w 733210"/>
                  <a:gd name="connsiteY0" fmla="*/ 366605 h 733210"/>
                  <a:gd name="connsiteX1" fmla="*/ 366605 w 733210"/>
                  <a:gd name="connsiteY1" fmla="*/ 733211 h 733210"/>
                  <a:gd name="connsiteX2" fmla="*/ 0 w 733210"/>
                  <a:gd name="connsiteY2" fmla="*/ 366605 h 733210"/>
                  <a:gd name="connsiteX3" fmla="*/ 366605 w 733210"/>
                  <a:gd name="connsiteY3" fmla="*/ 0 h 733210"/>
                  <a:gd name="connsiteX4" fmla="*/ 733211 w 733210"/>
                  <a:gd name="connsiteY4" fmla="*/ 366605 h 733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3210" h="733210">
                    <a:moveTo>
                      <a:pt x="733211" y="366605"/>
                    </a:moveTo>
                    <a:cubicBezTo>
                      <a:pt x="733211" y="569076"/>
                      <a:pt x="569076" y="733211"/>
                      <a:pt x="366605" y="733211"/>
                    </a:cubicBezTo>
                    <a:cubicBezTo>
                      <a:pt x="164135" y="733211"/>
                      <a:pt x="0" y="569076"/>
                      <a:pt x="0" y="366605"/>
                    </a:cubicBezTo>
                    <a:cubicBezTo>
                      <a:pt x="0" y="164135"/>
                      <a:pt x="164135" y="0"/>
                      <a:pt x="366605" y="0"/>
                    </a:cubicBezTo>
                    <a:cubicBezTo>
                      <a:pt x="569076" y="0"/>
                      <a:pt x="733211" y="164135"/>
                      <a:pt x="733211" y="366605"/>
                    </a:cubicBezTo>
                    <a:close/>
                  </a:path>
                </a:pathLst>
              </a:custGeom>
              <a:solidFill>
                <a:srgbClr val="5BD1C8"/>
              </a:solidFill>
              <a:ln w="6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l-SI" sz="2968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36A3347-976A-8D30-8B38-DB51C3953A2B}"/>
                  </a:ext>
                </a:extLst>
              </p:cNvPr>
              <p:cNvSpPr/>
              <p:nvPr/>
            </p:nvSpPr>
            <p:spPr>
              <a:xfrm>
                <a:off x="1052091" y="1719067"/>
                <a:ext cx="383705" cy="344518"/>
              </a:xfrm>
              <a:custGeom>
                <a:avLst/>
                <a:gdLst>
                  <a:gd name="connsiteX0" fmla="*/ 324439 w 383705"/>
                  <a:gd name="connsiteY0" fmla="*/ 335450 h 344518"/>
                  <a:gd name="connsiteX1" fmla="*/ 284864 w 383705"/>
                  <a:gd name="connsiteY1" fmla="*/ 268606 h 344518"/>
                  <a:gd name="connsiteX2" fmla="*/ 249952 w 383705"/>
                  <a:gd name="connsiteY2" fmla="*/ 144440 h 344518"/>
                  <a:gd name="connsiteX3" fmla="*/ 302935 w 383705"/>
                  <a:gd name="connsiteY3" fmla="*/ 144440 h 344518"/>
                  <a:gd name="connsiteX4" fmla="*/ 301446 w 383705"/>
                  <a:gd name="connsiteY4" fmla="*/ 146448 h 344518"/>
                  <a:gd name="connsiteX5" fmla="*/ 308246 w 383705"/>
                  <a:gd name="connsiteY5" fmla="*/ 181424 h 344518"/>
                  <a:gd name="connsiteX6" fmla="*/ 343223 w 383705"/>
                  <a:gd name="connsiteY6" fmla="*/ 174623 h 344518"/>
                  <a:gd name="connsiteX7" fmla="*/ 341733 w 383705"/>
                  <a:gd name="connsiteY7" fmla="*/ 144375 h 344518"/>
                  <a:gd name="connsiteX8" fmla="*/ 344130 w 383705"/>
                  <a:gd name="connsiteY8" fmla="*/ 144375 h 344518"/>
                  <a:gd name="connsiteX9" fmla="*/ 346008 w 383705"/>
                  <a:gd name="connsiteY9" fmla="*/ 135566 h 344518"/>
                  <a:gd name="connsiteX10" fmla="*/ 245159 w 383705"/>
                  <a:gd name="connsiteY10" fmla="*/ 90032 h 344518"/>
                  <a:gd name="connsiteX11" fmla="*/ 244706 w 383705"/>
                  <a:gd name="connsiteY11" fmla="*/ 67168 h 344518"/>
                  <a:gd name="connsiteX12" fmla="*/ 244706 w 383705"/>
                  <a:gd name="connsiteY12" fmla="*/ 56157 h 344518"/>
                  <a:gd name="connsiteX13" fmla="*/ 302806 w 383705"/>
                  <a:gd name="connsiteY13" fmla="*/ 56157 h 344518"/>
                  <a:gd name="connsiteX14" fmla="*/ 301446 w 383705"/>
                  <a:gd name="connsiteY14" fmla="*/ 58035 h 344518"/>
                  <a:gd name="connsiteX15" fmla="*/ 308182 w 383705"/>
                  <a:gd name="connsiteY15" fmla="*/ 93012 h 344518"/>
                  <a:gd name="connsiteX16" fmla="*/ 343158 w 383705"/>
                  <a:gd name="connsiteY16" fmla="*/ 86275 h 344518"/>
                  <a:gd name="connsiteX17" fmla="*/ 341798 w 383705"/>
                  <a:gd name="connsiteY17" fmla="*/ 56157 h 344518"/>
                  <a:gd name="connsiteX18" fmla="*/ 344065 w 383705"/>
                  <a:gd name="connsiteY18" fmla="*/ 56157 h 344518"/>
                  <a:gd name="connsiteX19" fmla="*/ 345943 w 383705"/>
                  <a:gd name="connsiteY19" fmla="*/ 47348 h 344518"/>
                  <a:gd name="connsiteX20" fmla="*/ 241921 w 383705"/>
                  <a:gd name="connsiteY20" fmla="*/ 389 h 344518"/>
                  <a:gd name="connsiteX21" fmla="*/ 240042 w 383705"/>
                  <a:gd name="connsiteY21" fmla="*/ 0 h 344518"/>
                  <a:gd name="connsiteX22" fmla="*/ 143598 w 383705"/>
                  <a:gd name="connsiteY22" fmla="*/ 0 h 344518"/>
                  <a:gd name="connsiteX23" fmla="*/ 141720 w 383705"/>
                  <a:gd name="connsiteY23" fmla="*/ 389 h 344518"/>
                  <a:gd name="connsiteX24" fmla="*/ 37697 w 383705"/>
                  <a:gd name="connsiteY24" fmla="*/ 47348 h 344518"/>
                  <a:gd name="connsiteX25" fmla="*/ 39575 w 383705"/>
                  <a:gd name="connsiteY25" fmla="*/ 56157 h 344518"/>
                  <a:gd name="connsiteX26" fmla="*/ 41907 w 383705"/>
                  <a:gd name="connsiteY26" fmla="*/ 56157 h 344518"/>
                  <a:gd name="connsiteX27" fmla="*/ 40547 w 383705"/>
                  <a:gd name="connsiteY27" fmla="*/ 58035 h 344518"/>
                  <a:gd name="connsiteX28" fmla="*/ 47283 w 383705"/>
                  <a:gd name="connsiteY28" fmla="*/ 93012 h 344518"/>
                  <a:gd name="connsiteX29" fmla="*/ 82260 w 383705"/>
                  <a:gd name="connsiteY29" fmla="*/ 86275 h 344518"/>
                  <a:gd name="connsiteX30" fmla="*/ 80899 w 383705"/>
                  <a:gd name="connsiteY30" fmla="*/ 56157 h 344518"/>
                  <a:gd name="connsiteX31" fmla="*/ 138999 w 383705"/>
                  <a:gd name="connsiteY31" fmla="*/ 56157 h 344518"/>
                  <a:gd name="connsiteX32" fmla="*/ 138999 w 383705"/>
                  <a:gd name="connsiteY32" fmla="*/ 67168 h 344518"/>
                  <a:gd name="connsiteX33" fmla="*/ 138546 w 383705"/>
                  <a:gd name="connsiteY33" fmla="*/ 90032 h 344518"/>
                  <a:gd name="connsiteX34" fmla="*/ 37697 w 383705"/>
                  <a:gd name="connsiteY34" fmla="*/ 135566 h 344518"/>
                  <a:gd name="connsiteX35" fmla="*/ 39575 w 383705"/>
                  <a:gd name="connsiteY35" fmla="*/ 144375 h 344518"/>
                  <a:gd name="connsiteX36" fmla="*/ 41972 w 383705"/>
                  <a:gd name="connsiteY36" fmla="*/ 144375 h 344518"/>
                  <a:gd name="connsiteX37" fmla="*/ 40417 w 383705"/>
                  <a:gd name="connsiteY37" fmla="*/ 146383 h 344518"/>
                  <a:gd name="connsiteX38" fmla="*/ 47218 w 383705"/>
                  <a:gd name="connsiteY38" fmla="*/ 181360 h 344518"/>
                  <a:gd name="connsiteX39" fmla="*/ 82195 w 383705"/>
                  <a:gd name="connsiteY39" fmla="*/ 174559 h 344518"/>
                  <a:gd name="connsiteX40" fmla="*/ 80705 w 383705"/>
                  <a:gd name="connsiteY40" fmla="*/ 144310 h 344518"/>
                  <a:gd name="connsiteX41" fmla="*/ 133688 w 383705"/>
                  <a:gd name="connsiteY41" fmla="*/ 144310 h 344518"/>
                  <a:gd name="connsiteX42" fmla="*/ 98258 w 383705"/>
                  <a:gd name="connsiteY42" fmla="*/ 269643 h 344518"/>
                  <a:gd name="connsiteX43" fmla="*/ 70406 w 383705"/>
                  <a:gd name="connsiteY43" fmla="*/ 320229 h 344518"/>
                  <a:gd name="connsiteX44" fmla="*/ 61274 w 383705"/>
                  <a:gd name="connsiteY44" fmla="*/ 332795 h 344518"/>
                  <a:gd name="connsiteX45" fmla="*/ 59266 w 383705"/>
                  <a:gd name="connsiteY45" fmla="*/ 335256 h 344518"/>
                  <a:gd name="connsiteX46" fmla="*/ 0 w 383705"/>
                  <a:gd name="connsiteY46" fmla="*/ 335256 h 344518"/>
                  <a:gd name="connsiteX47" fmla="*/ 0 w 383705"/>
                  <a:gd name="connsiteY47" fmla="*/ 344518 h 344518"/>
                  <a:gd name="connsiteX48" fmla="*/ 383705 w 383705"/>
                  <a:gd name="connsiteY48" fmla="*/ 344518 h 344518"/>
                  <a:gd name="connsiteX49" fmla="*/ 383705 w 383705"/>
                  <a:gd name="connsiteY49" fmla="*/ 335256 h 344518"/>
                  <a:gd name="connsiteX50" fmla="*/ 324375 w 383705"/>
                  <a:gd name="connsiteY50" fmla="*/ 335256 h 344518"/>
                  <a:gd name="connsiteX51" fmla="*/ 337005 w 383705"/>
                  <a:gd name="connsiteY51" fmla="*/ 166851 h 344518"/>
                  <a:gd name="connsiteX52" fmla="*/ 331240 w 383705"/>
                  <a:gd name="connsiteY52" fmla="*/ 173846 h 344518"/>
                  <a:gd name="connsiteX53" fmla="*/ 316149 w 383705"/>
                  <a:gd name="connsiteY53" fmla="*/ 175336 h 344518"/>
                  <a:gd name="connsiteX54" fmla="*/ 309153 w 383705"/>
                  <a:gd name="connsiteY54" fmla="*/ 169571 h 344518"/>
                  <a:gd name="connsiteX55" fmla="*/ 313493 w 383705"/>
                  <a:gd name="connsiteY55" fmla="*/ 147484 h 344518"/>
                  <a:gd name="connsiteX56" fmla="*/ 335580 w 383705"/>
                  <a:gd name="connsiteY56" fmla="*/ 151824 h 344518"/>
                  <a:gd name="connsiteX57" fmla="*/ 337070 w 383705"/>
                  <a:gd name="connsiteY57" fmla="*/ 166916 h 344518"/>
                  <a:gd name="connsiteX58" fmla="*/ 337070 w 383705"/>
                  <a:gd name="connsiteY58" fmla="*/ 166916 h 344518"/>
                  <a:gd name="connsiteX59" fmla="*/ 76106 w 383705"/>
                  <a:gd name="connsiteY59" fmla="*/ 166851 h 344518"/>
                  <a:gd name="connsiteX60" fmla="*/ 70342 w 383705"/>
                  <a:gd name="connsiteY60" fmla="*/ 173846 h 344518"/>
                  <a:gd name="connsiteX61" fmla="*/ 55250 w 383705"/>
                  <a:gd name="connsiteY61" fmla="*/ 175336 h 344518"/>
                  <a:gd name="connsiteX62" fmla="*/ 48255 w 383705"/>
                  <a:gd name="connsiteY62" fmla="*/ 169571 h 344518"/>
                  <a:gd name="connsiteX63" fmla="*/ 46765 w 383705"/>
                  <a:gd name="connsiteY63" fmla="*/ 154479 h 344518"/>
                  <a:gd name="connsiteX64" fmla="*/ 52530 w 383705"/>
                  <a:gd name="connsiteY64" fmla="*/ 147484 h 344518"/>
                  <a:gd name="connsiteX65" fmla="*/ 67621 w 383705"/>
                  <a:gd name="connsiteY65" fmla="*/ 145994 h 344518"/>
                  <a:gd name="connsiteX66" fmla="*/ 74617 w 383705"/>
                  <a:gd name="connsiteY66" fmla="*/ 151759 h 344518"/>
                  <a:gd name="connsiteX67" fmla="*/ 76106 w 383705"/>
                  <a:gd name="connsiteY67" fmla="*/ 166851 h 344518"/>
                  <a:gd name="connsiteX68" fmla="*/ 133299 w 383705"/>
                  <a:gd name="connsiteY68" fmla="*/ 195998 h 344518"/>
                  <a:gd name="connsiteX69" fmla="*/ 138157 w 383705"/>
                  <a:gd name="connsiteY69" fmla="*/ 173911 h 344518"/>
                  <a:gd name="connsiteX70" fmla="*/ 191982 w 383705"/>
                  <a:gd name="connsiteY70" fmla="*/ 146836 h 344518"/>
                  <a:gd name="connsiteX71" fmla="*/ 245483 w 383705"/>
                  <a:gd name="connsiteY71" fmla="*/ 173652 h 344518"/>
                  <a:gd name="connsiteX72" fmla="*/ 250471 w 383705"/>
                  <a:gd name="connsiteY72" fmla="*/ 196192 h 344518"/>
                  <a:gd name="connsiteX73" fmla="*/ 192112 w 383705"/>
                  <a:gd name="connsiteY73" fmla="*/ 226894 h 344518"/>
                  <a:gd name="connsiteX74" fmla="*/ 133299 w 383705"/>
                  <a:gd name="connsiteY74" fmla="*/ 195998 h 344518"/>
                  <a:gd name="connsiteX75" fmla="*/ 182137 w 383705"/>
                  <a:gd name="connsiteY75" fmla="*/ 232140 h 344518"/>
                  <a:gd name="connsiteX76" fmla="*/ 107844 w 383705"/>
                  <a:gd name="connsiteY76" fmla="*/ 271197 h 344518"/>
                  <a:gd name="connsiteX77" fmla="*/ 130968 w 383705"/>
                  <a:gd name="connsiteY77" fmla="*/ 205195 h 344518"/>
                  <a:gd name="connsiteX78" fmla="*/ 182202 w 383705"/>
                  <a:gd name="connsiteY78" fmla="*/ 232140 h 344518"/>
                  <a:gd name="connsiteX79" fmla="*/ 235444 w 383705"/>
                  <a:gd name="connsiteY79" fmla="*/ 41130 h 344518"/>
                  <a:gd name="connsiteX80" fmla="*/ 235444 w 383705"/>
                  <a:gd name="connsiteY80" fmla="*/ 47089 h 344518"/>
                  <a:gd name="connsiteX81" fmla="*/ 222489 w 383705"/>
                  <a:gd name="connsiteY81" fmla="*/ 47089 h 344518"/>
                  <a:gd name="connsiteX82" fmla="*/ 235444 w 383705"/>
                  <a:gd name="connsiteY82" fmla="*/ 41130 h 344518"/>
                  <a:gd name="connsiteX83" fmla="*/ 235444 w 383705"/>
                  <a:gd name="connsiteY83" fmla="*/ 30961 h 344518"/>
                  <a:gd name="connsiteX84" fmla="*/ 200338 w 383705"/>
                  <a:gd name="connsiteY84" fmla="*/ 47089 h 344518"/>
                  <a:gd name="connsiteX85" fmla="*/ 182655 w 383705"/>
                  <a:gd name="connsiteY85" fmla="*/ 47089 h 344518"/>
                  <a:gd name="connsiteX86" fmla="*/ 148261 w 383705"/>
                  <a:gd name="connsiteY86" fmla="*/ 30961 h 344518"/>
                  <a:gd name="connsiteX87" fmla="*/ 148261 w 383705"/>
                  <a:gd name="connsiteY87" fmla="*/ 9327 h 344518"/>
                  <a:gd name="connsiteX88" fmla="*/ 235444 w 383705"/>
                  <a:gd name="connsiteY88" fmla="*/ 9327 h 344518"/>
                  <a:gd name="connsiteX89" fmla="*/ 235444 w 383705"/>
                  <a:gd name="connsiteY89" fmla="*/ 30961 h 344518"/>
                  <a:gd name="connsiteX90" fmla="*/ 148261 w 383705"/>
                  <a:gd name="connsiteY90" fmla="*/ 41130 h 344518"/>
                  <a:gd name="connsiteX91" fmla="*/ 160892 w 383705"/>
                  <a:gd name="connsiteY91" fmla="*/ 47089 h 344518"/>
                  <a:gd name="connsiteX92" fmla="*/ 148261 w 383705"/>
                  <a:gd name="connsiteY92" fmla="*/ 47089 h 344518"/>
                  <a:gd name="connsiteX93" fmla="*/ 148261 w 383705"/>
                  <a:gd name="connsiteY93" fmla="*/ 41130 h 344518"/>
                  <a:gd name="connsiteX94" fmla="*/ 189521 w 383705"/>
                  <a:gd name="connsiteY94" fmla="*/ 135307 h 344518"/>
                  <a:gd name="connsiteX95" fmla="*/ 146383 w 383705"/>
                  <a:gd name="connsiteY95" fmla="*/ 113674 h 344518"/>
                  <a:gd name="connsiteX96" fmla="*/ 147419 w 383705"/>
                  <a:gd name="connsiteY96" fmla="*/ 97546 h 344518"/>
                  <a:gd name="connsiteX97" fmla="*/ 236156 w 383705"/>
                  <a:gd name="connsiteY97" fmla="*/ 97546 h 344518"/>
                  <a:gd name="connsiteX98" fmla="*/ 237192 w 383705"/>
                  <a:gd name="connsiteY98" fmla="*/ 113738 h 344518"/>
                  <a:gd name="connsiteX99" fmla="*/ 194379 w 383705"/>
                  <a:gd name="connsiteY99" fmla="*/ 135242 h 344518"/>
                  <a:gd name="connsiteX100" fmla="*/ 189456 w 383705"/>
                  <a:gd name="connsiteY100" fmla="*/ 135242 h 344518"/>
                  <a:gd name="connsiteX101" fmla="*/ 238164 w 383705"/>
                  <a:gd name="connsiteY101" fmla="*/ 123713 h 344518"/>
                  <a:gd name="connsiteX102" fmla="*/ 239459 w 383705"/>
                  <a:gd name="connsiteY102" fmla="*/ 135307 h 344518"/>
                  <a:gd name="connsiteX103" fmla="*/ 215105 w 383705"/>
                  <a:gd name="connsiteY103" fmla="*/ 135307 h 344518"/>
                  <a:gd name="connsiteX104" fmla="*/ 238229 w 383705"/>
                  <a:gd name="connsiteY104" fmla="*/ 123713 h 344518"/>
                  <a:gd name="connsiteX105" fmla="*/ 235832 w 383705"/>
                  <a:gd name="connsiteY105" fmla="*/ 88348 h 344518"/>
                  <a:gd name="connsiteX106" fmla="*/ 147938 w 383705"/>
                  <a:gd name="connsiteY106" fmla="*/ 88348 h 344518"/>
                  <a:gd name="connsiteX107" fmla="*/ 148132 w 383705"/>
                  <a:gd name="connsiteY107" fmla="*/ 81158 h 344518"/>
                  <a:gd name="connsiteX108" fmla="*/ 191399 w 383705"/>
                  <a:gd name="connsiteY108" fmla="*/ 61274 h 344518"/>
                  <a:gd name="connsiteX109" fmla="*/ 235703 w 383705"/>
                  <a:gd name="connsiteY109" fmla="*/ 82065 h 344518"/>
                  <a:gd name="connsiteX110" fmla="*/ 235897 w 383705"/>
                  <a:gd name="connsiteY110" fmla="*/ 88283 h 344518"/>
                  <a:gd name="connsiteX111" fmla="*/ 235897 w 383705"/>
                  <a:gd name="connsiteY111" fmla="*/ 88283 h 344518"/>
                  <a:gd name="connsiteX112" fmla="*/ 145541 w 383705"/>
                  <a:gd name="connsiteY112" fmla="*/ 123648 h 344518"/>
                  <a:gd name="connsiteX113" fmla="*/ 168923 w 383705"/>
                  <a:gd name="connsiteY113" fmla="*/ 135372 h 344518"/>
                  <a:gd name="connsiteX114" fmla="*/ 144310 w 383705"/>
                  <a:gd name="connsiteY114" fmla="*/ 135372 h 344518"/>
                  <a:gd name="connsiteX115" fmla="*/ 145606 w 383705"/>
                  <a:gd name="connsiteY115" fmla="*/ 123648 h 344518"/>
                  <a:gd name="connsiteX116" fmla="*/ 145606 w 383705"/>
                  <a:gd name="connsiteY116" fmla="*/ 123648 h 344518"/>
                  <a:gd name="connsiteX117" fmla="*/ 252802 w 383705"/>
                  <a:gd name="connsiteY117" fmla="*/ 205519 h 344518"/>
                  <a:gd name="connsiteX118" fmla="*/ 275731 w 383705"/>
                  <a:gd name="connsiteY118" fmla="*/ 270938 h 344518"/>
                  <a:gd name="connsiteX119" fmla="*/ 202022 w 383705"/>
                  <a:gd name="connsiteY119" fmla="*/ 232205 h 344518"/>
                  <a:gd name="connsiteX120" fmla="*/ 252802 w 383705"/>
                  <a:gd name="connsiteY120" fmla="*/ 205519 h 344518"/>
                  <a:gd name="connsiteX121" fmla="*/ 243346 w 383705"/>
                  <a:gd name="connsiteY121" fmla="*/ 162382 h 344518"/>
                  <a:gd name="connsiteX122" fmla="*/ 207981 w 383705"/>
                  <a:gd name="connsiteY122" fmla="*/ 144634 h 344518"/>
                  <a:gd name="connsiteX123" fmla="*/ 240625 w 383705"/>
                  <a:gd name="connsiteY123" fmla="*/ 144634 h 344518"/>
                  <a:gd name="connsiteX124" fmla="*/ 243410 w 383705"/>
                  <a:gd name="connsiteY124" fmla="*/ 162317 h 344518"/>
                  <a:gd name="connsiteX125" fmla="*/ 243410 w 383705"/>
                  <a:gd name="connsiteY125" fmla="*/ 162317 h 344518"/>
                  <a:gd name="connsiteX126" fmla="*/ 322561 w 383705"/>
                  <a:gd name="connsiteY126" fmla="*/ 135437 h 344518"/>
                  <a:gd name="connsiteX127" fmla="*/ 248722 w 383705"/>
                  <a:gd name="connsiteY127" fmla="*/ 135437 h 344518"/>
                  <a:gd name="connsiteX128" fmla="*/ 245613 w 383705"/>
                  <a:gd name="connsiteY128" fmla="*/ 100655 h 344518"/>
                  <a:gd name="connsiteX129" fmla="*/ 322561 w 383705"/>
                  <a:gd name="connsiteY129" fmla="*/ 135437 h 344518"/>
                  <a:gd name="connsiteX130" fmla="*/ 235379 w 383705"/>
                  <a:gd name="connsiteY130" fmla="*/ 71961 h 344518"/>
                  <a:gd name="connsiteX131" fmla="*/ 202281 w 383705"/>
                  <a:gd name="connsiteY131" fmla="*/ 56416 h 344518"/>
                  <a:gd name="connsiteX132" fmla="*/ 235379 w 383705"/>
                  <a:gd name="connsiteY132" fmla="*/ 56416 h 344518"/>
                  <a:gd name="connsiteX133" fmla="*/ 235379 w 383705"/>
                  <a:gd name="connsiteY133" fmla="*/ 67427 h 344518"/>
                  <a:gd name="connsiteX134" fmla="*/ 235444 w 383705"/>
                  <a:gd name="connsiteY134" fmla="*/ 71896 h 344518"/>
                  <a:gd name="connsiteX135" fmla="*/ 235444 w 383705"/>
                  <a:gd name="connsiteY135" fmla="*/ 71896 h 344518"/>
                  <a:gd name="connsiteX136" fmla="*/ 244576 w 383705"/>
                  <a:gd name="connsiteY136" fmla="*/ 12371 h 344518"/>
                  <a:gd name="connsiteX137" fmla="*/ 244576 w 383705"/>
                  <a:gd name="connsiteY137" fmla="*/ 12047 h 344518"/>
                  <a:gd name="connsiteX138" fmla="*/ 322496 w 383705"/>
                  <a:gd name="connsiteY138" fmla="*/ 47218 h 344518"/>
                  <a:gd name="connsiteX139" fmla="*/ 244641 w 383705"/>
                  <a:gd name="connsiteY139" fmla="*/ 47218 h 344518"/>
                  <a:gd name="connsiteX140" fmla="*/ 244641 w 383705"/>
                  <a:gd name="connsiteY140" fmla="*/ 12371 h 344518"/>
                  <a:gd name="connsiteX141" fmla="*/ 328326 w 383705"/>
                  <a:gd name="connsiteY141" fmla="*/ 57711 h 344518"/>
                  <a:gd name="connsiteX142" fmla="*/ 338041 w 383705"/>
                  <a:gd name="connsiteY142" fmla="*/ 72414 h 344518"/>
                  <a:gd name="connsiteX143" fmla="*/ 336811 w 383705"/>
                  <a:gd name="connsiteY143" fmla="*/ 78632 h 344518"/>
                  <a:gd name="connsiteX144" fmla="*/ 331046 w 383705"/>
                  <a:gd name="connsiteY144" fmla="*/ 85628 h 344518"/>
                  <a:gd name="connsiteX145" fmla="*/ 315954 w 383705"/>
                  <a:gd name="connsiteY145" fmla="*/ 87117 h 344518"/>
                  <a:gd name="connsiteX146" fmla="*/ 306239 w 383705"/>
                  <a:gd name="connsiteY146" fmla="*/ 72414 h 344518"/>
                  <a:gd name="connsiteX147" fmla="*/ 307469 w 383705"/>
                  <a:gd name="connsiteY147" fmla="*/ 66196 h 344518"/>
                  <a:gd name="connsiteX148" fmla="*/ 313234 w 383705"/>
                  <a:gd name="connsiteY148" fmla="*/ 59201 h 344518"/>
                  <a:gd name="connsiteX149" fmla="*/ 328326 w 383705"/>
                  <a:gd name="connsiteY149" fmla="*/ 57711 h 344518"/>
                  <a:gd name="connsiteX150" fmla="*/ 328326 w 383705"/>
                  <a:gd name="connsiteY150" fmla="*/ 57711 h 344518"/>
                  <a:gd name="connsiteX151" fmla="*/ 67427 w 383705"/>
                  <a:gd name="connsiteY151" fmla="*/ 57711 h 344518"/>
                  <a:gd name="connsiteX152" fmla="*/ 74422 w 383705"/>
                  <a:gd name="connsiteY152" fmla="*/ 63476 h 344518"/>
                  <a:gd name="connsiteX153" fmla="*/ 70083 w 383705"/>
                  <a:gd name="connsiteY153" fmla="*/ 85628 h 344518"/>
                  <a:gd name="connsiteX154" fmla="*/ 54991 w 383705"/>
                  <a:gd name="connsiteY154" fmla="*/ 87117 h 344518"/>
                  <a:gd name="connsiteX155" fmla="*/ 47996 w 383705"/>
                  <a:gd name="connsiteY155" fmla="*/ 81353 h 344518"/>
                  <a:gd name="connsiteX156" fmla="*/ 46506 w 383705"/>
                  <a:gd name="connsiteY156" fmla="*/ 66261 h 344518"/>
                  <a:gd name="connsiteX157" fmla="*/ 61209 w 383705"/>
                  <a:gd name="connsiteY157" fmla="*/ 56545 h 344518"/>
                  <a:gd name="connsiteX158" fmla="*/ 67427 w 383705"/>
                  <a:gd name="connsiteY158" fmla="*/ 57776 h 344518"/>
                  <a:gd name="connsiteX159" fmla="*/ 67427 w 383705"/>
                  <a:gd name="connsiteY159" fmla="*/ 57776 h 344518"/>
                  <a:gd name="connsiteX160" fmla="*/ 60885 w 383705"/>
                  <a:gd name="connsiteY160" fmla="*/ 47283 h 344518"/>
                  <a:gd name="connsiteX161" fmla="*/ 138805 w 383705"/>
                  <a:gd name="connsiteY161" fmla="*/ 12112 h 344518"/>
                  <a:gd name="connsiteX162" fmla="*/ 138805 w 383705"/>
                  <a:gd name="connsiteY162" fmla="*/ 47283 h 344518"/>
                  <a:gd name="connsiteX163" fmla="*/ 60885 w 383705"/>
                  <a:gd name="connsiteY163" fmla="*/ 47283 h 344518"/>
                  <a:gd name="connsiteX164" fmla="*/ 179935 w 383705"/>
                  <a:gd name="connsiteY164" fmla="*/ 56545 h 344518"/>
                  <a:gd name="connsiteX165" fmla="*/ 148002 w 383705"/>
                  <a:gd name="connsiteY165" fmla="*/ 71184 h 344518"/>
                  <a:gd name="connsiteX166" fmla="*/ 148002 w 383705"/>
                  <a:gd name="connsiteY166" fmla="*/ 56545 h 344518"/>
                  <a:gd name="connsiteX167" fmla="*/ 179935 w 383705"/>
                  <a:gd name="connsiteY167" fmla="*/ 56545 h 344518"/>
                  <a:gd name="connsiteX168" fmla="*/ 60885 w 383705"/>
                  <a:gd name="connsiteY168" fmla="*/ 135566 h 344518"/>
                  <a:gd name="connsiteX169" fmla="*/ 137833 w 383705"/>
                  <a:gd name="connsiteY169" fmla="*/ 100784 h 344518"/>
                  <a:gd name="connsiteX170" fmla="*/ 134724 w 383705"/>
                  <a:gd name="connsiteY170" fmla="*/ 135566 h 344518"/>
                  <a:gd name="connsiteX171" fmla="*/ 60885 w 383705"/>
                  <a:gd name="connsiteY171" fmla="*/ 135566 h 344518"/>
                  <a:gd name="connsiteX172" fmla="*/ 175854 w 383705"/>
                  <a:gd name="connsiteY172" fmla="*/ 144829 h 344518"/>
                  <a:gd name="connsiteX173" fmla="*/ 140100 w 383705"/>
                  <a:gd name="connsiteY173" fmla="*/ 162770 h 344518"/>
                  <a:gd name="connsiteX174" fmla="*/ 142885 w 383705"/>
                  <a:gd name="connsiteY174" fmla="*/ 144829 h 344518"/>
                  <a:gd name="connsiteX175" fmla="*/ 175854 w 383705"/>
                  <a:gd name="connsiteY175" fmla="*/ 144829 h 344518"/>
                  <a:gd name="connsiteX176" fmla="*/ 101173 w 383705"/>
                  <a:gd name="connsiteY176" fmla="*/ 285317 h 344518"/>
                  <a:gd name="connsiteX177" fmla="*/ 191853 w 383705"/>
                  <a:gd name="connsiteY177" fmla="*/ 237646 h 344518"/>
                  <a:gd name="connsiteX178" fmla="*/ 281949 w 383705"/>
                  <a:gd name="connsiteY178" fmla="*/ 284994 h 344518"/>
                  <a:gd name="connsiteX179" fmla="*/ 312457 w 383705"/>
                  <a:gd name="connsiteY179" fmla="*/ 335774 h 344518"/>
                  <a:gd name="connsiteX180" fmla="*/ 71054 w 383705"/>
                  <a:gd name="connsiteY180" fmla="*/ 335774 h 344518"/>
                  <a:gd name="connsiteX181" fmla="*/ 101432 w 383705"/>
                  <a:gd name="connsiteY181" fmla="*/ 285253 h 344518"/>
                  <a:gd name="connsiteX182" fmla="*/ 101432 w 383705"/>
                  <a:gd name="connsiteY182" fmla="*/ 285253 h 344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</a:cxnLst>
                <a:rect l="l" t="t" r="r" b="b"/>
                <a:pathLst>
                  <a:path w="383705" h="344518">
                    <a:moveTo>
                      <a:pt x="324439" y="335450"/>
                    </a:moveTo>
                    <a:cubicBezTo>
                      <a:pt x="308376" y="314983"/>
                      <a:pt x="295098" y="292507"/>
                      <a:pt x="284864" y="268606"/>
                    </a:cubicBezTo>
                    <a:cubicBezTo>
                      <a:pt x="267441" y="229096"/>
                      <a:pt x="255717" y="187254"/>
                      <a:pt x="249952" y="144440"/>
                    </a:cubicBezTo>
                    <a:lnTo>
                      <a:pt x="302935" y="144440"/>
                    </a:lnTo>
                    <a:cubicBezTo>
                      <a:pt x="302417" y="145088"/>
                      <a:pt x="301899" y="145735"/>
                      <a:pt x="301446" y="146448"/>
                    </a:cubicBezTo>
                    <a:cubicBezTo>
                      <a:pt x="293673" y="157977"/>
                      <a:pt x="296717" y="173652"/>
                      <a:pt x="308246" y="181424"/>
                    </a:cubicBezTo>
                    <a:cubicBezTo>
                      <a:pt x="319776" y="189197"/>
                      <a:pt x="335450" y="186153"/>
                      <a:pt x="343223" y="174623"/>
                    </a:cubicBezTo>
                    <a:cubicBezTo>
                      <a:pt x="349506" y="165361"/>
                      <a:pt x="348858" y="152990"/>
                      <a:pt x="341733" y="144375"/>
                    </a:cubicBezTo>
                    <a:lnTo>
                      <a:pt x="344130" y="144375"/>
                    </a:lnTo>
                    <a:lnTo>
                      <a:pt x="346008" y="135566"/>
                    </a:lnTo>
                    <a:lnTo>
                      <a:pt x="245159" y="90032"/>
                    </a:lnTo>
                    <a:cubicBezTo>
                      <a:pt x="244900" y="82583"/>
                      <a:pt x="244706" y="74940"/>
                      <a:pt x="244706" y="67168"/>
                    </a:cubicBezTo>
                    <a:lnTo>
                      <a:pt x="244706" y="56157"/>
                    </a:lnTo>
                    <a:lnTo>
                      <a:pt x="302806" y="56157"/>
                    </a:lnTo>
                    <a:cubicBezTo>
                      <a:pt x="302288" y="56740"/>
                      <a:pt x="301834" y="57387"/>
                      <a:pt x="301446" y="58035"/>
                    </a:cubicBezTo>
                    <a:cubicBezTo>
                      <a:pt x="293673" y="69564"/>
                      <a:pt x="296652" y="85239"/>
                      <a:pt x="308182" y="93012"/>
                    </a:cubicBezTo>
                    <a:cubicBezTo>
                      <a:pt x="319711" y="100784"/>
                      <a:pt x="335386" y="97805"/>
                      <a:pt x="343158" y="86275"/>
                    </a:cubicBezTo>
                    <a:cubicBezTo>
                      <a:pt x="349376" y="77013"/>
                      <a:pt x="348858" y="64771"/>
                      <a:pt x="341798" y="56157"/>
                    </a:cubicBezTo>
                    <a:lnTo>
                      <a:pt x="344065" y="56157"/>
                    </a:lnTo>
                    <a:lnTo>
                      <a:pt x="345943" y="47348"/>
                    </a:lnTo>
                    <a:lnTo>
                      <a:pt x="241921" y="389"/>
                    </a:lnTo>
                    <a:lnTo>
                      <a:pt x="240042" y="0"/>
                    </a:lnTo>
                    <a:lnTo>
                      <a:pt x="143598" y="0"/>
                    </a:lnTo>
                    <a:lnTo>
                      <a:pt x="141720" y="389"/>
                    </a:lnTo>
                    <a:lnTo>
                      <a:pt x="37697" y="47348"/>
                    </a:lnTo>
                    <a:lnTo>
                      <a:pt x="39575" y="56157"/>
                    </a:lnTo>
                    <a:lnTo>
                      <a:pt x="41907" y="56157"/>
                    </a:lnTo>
                    <a:cubicBezTo>
                      <a:pt x="41389" y="56740"/>
                      <a:pt x="40935" y="57387"/>
                      <a:pt x="40547" y="58035"/>
                    </a:cubicBezTo>
                    <a:cubicBezTo>
                      <a:pt x="32774" y="69564"/>
                      <a:pt x="35754" y="85239"/>
                      <a:pt x="47283" y="93012"/>
                    </a:cubicBezTo>
                    <a:cubicBezTo>
                      <a:pt x="58812" y="100784"/>
                      <a:pt x="74487" y="97805"/>
                      <a:pt x="82260" y="86275"/>
                    </a:cubicBezTo>
                    <a:cubicBezTo>
                      <a:pt x="88478" y="77013"/>
                      <a:pt x="87959" y="64836"/>
                      <a:pt x="80899" y="56157"/>
                    </a:cubicBezTo>
                    <a:lnTo>
                      <a:pt x="138999" y="56157"/>
                    </a:lnTo>
                    <a:lnTo>
                      <a:pt x="138999" y="67168"/>
                    </a:lnTo>
                    <a:cubicBezTo>
                      <a:pt x="138999" y="74940"/>
                      <a:pt x="138870" y="82583"/>
                      <a:pt x="138546" y="90032"/>
                    </a:cubicBezTo>
                    <a:lnTo>
                      <a:pt x="37697" y="135566"/>
                    </a:lnTo>
                    <a:lnTo>
                      <a:pt x="39575" y="144375"/>
                    </a:lnTo>
                    <a:lnTo>
                      <a:pt x="41972" y="144375"/>
                    </a:lnTo>
                    <a:cubicBezTo>
                      <a:pt x="41454" y="145023"/>
                      <a:pt x="40935" y="145671"/>
                      <a:pt x="40417" y="146383"/>
                    </a:cubicBezTo>
                    <a:cubicBezTo>
                      <a:pt x="32645" y="157912"/>
                      <a:pt x="35689" y="173587"/>
                      <a:pt x="47218" y="181360"/>
                    </a:cubicBezTo>
                    <a:cubicBezTo>
                      <a:pt x="58748" y="189132"/>
                      <a:pt x="74422" y="186088"/>
                      <a:pt x="82195" y="174559"/>
                    </a:cubicBezTo>
                    <a:cubicBezTo>
                      <a:pt x="88478" y="165296"/>
                      <a:pt x="87830" y="152925"/>
                      <a:pt x="80705" y="144310"/>
                    </a:cubicBezTo>
                    <a:lnTo>
                      <a:pt x="133688" y="144310"/>
                    </a:lnTo>
                    <a:cubicBezTo>
                      <a:pt x="127923" y="187578"/>
                      <a:pt x="115941" y="229744"/>
                      <a:pt x="98258" y="269643"/>
                    </a:cubicBezTo>
                    <a:cubicBezTo>
                      <a:pt x="90421" y="287261"/>
                      <a:pt x="81094" y="304166"/>
                      <a:pt x="70406" y="320229"/>
                    </a:cubicBezTo>
                    <a:cubicBezTo>
                      <a:pt x="66585" y="325864"/>
                      <a:pt x="63476" y="330010"/>
                      <a:pt x="61274" y="332795"/>
                    </a:cubicBezTo>
                    <a:cubicBezTo>
                      <a:pt x="60432" y="333831"/>
                      <a:pt x="59784" y="334673"/>
                      <a:pt x="59266" y="335256"/>
                    </a:cubicBezTo>
                    <a:lnTo>
                      <a:pt x="0" y="335256"/>
                    </a:lnTo>
                    <a:lnTo>
                      <a:pt x="0" y="344518"/>
                    </a:lnTo>
                    <a:lnTo>
                      <a:pt x="383705" y="344518"/>
                    </a:lnTo>
                    <a:lnTo>
                      <a:pt x="383705" y="335256"/>
                    </a:lnTo>
                    <a:lnTo>
                      <a:pt x="324375" y="335256"/>
                    </a:lnTo>
                    <a:close/>
                    <a:moveTo>
                      <a:pt x="337005" y="166851"/>
                    </a:moveTo>
                    <a:cubicBezTo>
                      <a:pt x="335774" y="169701"/>
                      <a:pt x="333766" y="172162"/>
                      <a:pt x="331240" y="173846"/>
                    </a:cubicBezTo>
                    <a:cubicBezTo>
                      <a:pt x="326771" y="176826"/>
                      <a:pt x="321071" y="177409"/>
                      <a:pt x="316149" y="175336"/>
                    </a:cubicBezTo>
                    <a:cubicBezTo>
                      <a:pt x="313299" y="174105"/>
                      <a:pt x="310837" y="172097"/>
                      <a:pt x="309153" y="169571"/>
                    </a:cubicBezTo>
                    <a:cubicBezTo>
                      <a:pt x="304231" y="162252"/>
                      <a:pt x="306174" y="152342"/>
                      <a:pt x="313493" y="147484"/>
                    </a:cubicBezTo>
                    <a:cubicBezTo>
                      <a:pt x="320812" y="142562"/>
                      <a:pt x="330722" y="144505"/>
                      <a:pt x="335580" y="151824"/>
                    </a:cubicBezTo>
                    <a:cubicBezTo>
                      <a:pt x="338559" y="156293"/>
                      <a:pt x="339142" y="161928"/>
                      <a:pt x="337070" y="166916"/>
                    </a:cubicBezTo>
                    <a:lnTo>
                      <a:pt x="337070" y="166916"/>
                    </a:lnTo>
                    <a:close/>
                    <a:moveTo>
                      <a:pt x="76106" y="166851"/>
                    </a:moveTo>
                    <a:cubicBezTo>
                      <a:pt x="74876" y="169701"/>
                      <a:pt x="72868" y="172162"/>
                      <a:pt x="70342" y="173846"/>
                    </a:cubicBezTo>
                    <a:cubicBezTo>
                      <a:pt x="65872" y="176826"/>
                      <a:pt x="60173" y="177409"/>
                      <a:pt x="55250" y="175336"/>
                    </a:cubicBezTo>
                    <a:cubicBezTo>
                      <a:pt x="52400" y="174105"/>
                      <a:pt x="49939" y="172097"/>
                      <a:pt x="48255" y="169571"/>
                    </a:cubicBezTo>
                    <a:cubicBezTo>
                      <a:pt x="45275" y="165102"/>
                      <a:pt x="44692" y="159402"/>
                      <a:pt x="46765" y="154479"/>
                    </a:cubicBezTo>
                    <a:cubicBezTo>
                      <a:pt x="47996" y="151630"/>
                      <a:pt x="50003" y="149168"/>
                      <a:pt x="52530" y="147484"/>
                    </a:cubicBezTo>
                    <a:cubicBezTo>
                      <a:pt x="56999" y="144505"/>
                      <a:pt x="62699" y="143922"/>
                      <a:pt x="67621" y="145994"/>
                    </a:cubicBezTo>
                    <a:cubicBezTo>
                      <a:pt x="70471" y="147225"/>
                      <a:pt x="72932" y="149233"/>
                      <a:pt x="74617" y="151759"/>
                    </a:cubicBezTo>
                    <a:cubicBezTo>
                      <a:pt x="77596" y="156228"/>
                      <a:pt x="78179" y="161928"/>
                      <a:pt x="76106" y="166851"/>
                    </a:cubicBezTo>
                    <a:close/>
                    <a:moveTo>
                      <a:pt x="133299" y="195998"/>
                    </a:moveTo>
                    <a:cubicBezTo>
                      <a:pt x="135048" y="188873"/>
                      <a:pt x="136667" y="181554"/>
                      <a:pt x="138157" y="173911"/>
                    </a:cubicBezTo>
                    <a:lnTo>
                      <a:pt x="191982" y="146836"/>
                    </a:lnTo>
                    <a:lnTo>
                      <a:pt x="245483" y="173652"/>
                    </a:lnTo>
                    <a:cubicBezTo>
                      <a:pt x="247038" y="181424"/>
                      <a:pt x="248657" y="188938"/>
                      <a:pt x="250471" y="196192"/>
                    </a:cubicBezTo>
                    <a:lnTo>
                      <a:pt x="192112" y="226894"/>
                    </a:lnTo>
                    <a:lnTo>
                      <a:pt x="133299" y="195998"/>
                    </a:lnTo>
                    <a:close/>
                    <a:moveTo>
                      <a:pt x="182137" y="232140"/>
                    </a:moveTo>
                    <a:lnTo>
                      <a:pt x="107844" y="271197"/>
                    </a:lnTo>
                    <a:cubicBezTo>
                      <a:pt x="117236" y="249823"/>
                      <a:pt x="125009" y="227801"/>
                      <a:pt x="130968" y="205195"/>
                    </a:cubicBezTo>
                    <a:lnTo>
                      <a:pt x="182202" y="232140"/>
                    </a:lnTo>
                    <a:close/>
                    <a:moveTo>
                      <a:pt x="235444" y="41130"/>
                    </a:moveTo>
                    <a:lnTo>
                      <a:pt x="235444" y="47089"/>
                    </a:lnTo>
                    <a:lnTo>
                      <a:pt x="222489" y="47089"/>
                    </a:lnTo>
                    <a:lnTo>
                      <a:pt x="235444" y="41130"/>
                    </a:lnTo>
                    <a:close/>
                    <a:moveTo>
                      <a:pt x="235444" y="30961"/>
                    </a:moveTo>
                    <a:lnTo>
                      <a:pt x="200338" y="47089"/>
                    </a:lnTo>
                    <a:lnTo>
                      <a:pt x="182655" y="47089"/>
                    </a:lnTo>
                    <a:lnTo>
                      <a:pt x="148261" y="30961"/>
                    </a:lnTo>
                    <a:lnTo>
                      <a:pt x="148261" y="9327"/>
                    </a:lnTo>
                    <a:lnTo>
                      <a:pt x="235444" y="9327"/>
                    </a:lnTo>
                    <a:lnTo>
                      <a:pt x="235444" y="30961"/>
                    </a:lnTo>
                    <a:close/>
                    <a:moveTo>
                      <a:pt x="148261" y="41130"/>
                    </a:moveTo>
                    <a:lnTo>
                      <a:pt x="160892" y="47089"/>
                    </a:lnTo>
                    <a:lnTo>
                      <a:pt x="148261" y="47089"/>
                    </a:lnTo>
                    <a:lnTo>
                      <a:pt x="148261" y="41130"/>
                    </a:lnTo>
                    <a:close/>
                    <a:moveTo>
                      <a:pt x="189521" y="135307"/>
                    </a:moveTo>
                    <a:lnTo>
                      <a:pt x="146383" y="113674"/>
                    </a:lnTo>
                    <a:cubicBezTo>
                      <a:pt x="146772" y="108362"/>
                      <a:pt x="147160" y="102986"/>
                      <a:pt x="147419" y="97546"/>
                    </a:cubicBezTo>
                    <a:lnTo>
                      <a:pt x="236156" y="97546"/>
                    </a:lnTo>
                    <a:cubicBezTo>
                      <a:pt x="236415" y="103051"/>
                      <a:pt x="236804" y="108492"/>
                      <a:pt x="237192" y="113738"/>
                    </a:cubicBezTo>
                    <a:lnTo>
                      <a:pt x="194379" y="135242"/>
                    </a:lnTo>
                    <a:lnTo>
                      <a:pt x="189456" y="135242"/>
                    </a:lnTo>
                    <a:close/>
                    <a:moveTo>
                      <a:pt x="238164" y="123713"/>
                    </a:moveTo>
                    <a:cubicBezTo>
                      <a:pt x="238553" y="127664"/>
                      <a:pt x="238941" y="131486"/>
                      <a:pt x="239459" y="135307"/>
                    </a:cubicBezTo>
                    <a:lnTo>
                      <a:pt x="215105" y="135307"/>
                    </a:lnTo>
                    <a:lnTo>
                      <a:pt x="238229" y="123713"/>
                    </a:lnTo>
                    <a:close/>
                    <a:moveTo>
                      <a:pt x="235832" y="88348"/>
                    </a:moveTo>
                    <a:lnTo>
                      <a:pt x="147938" y="88348"/>
                    </a:lnTo>
                    <a:cubicBezTo>
                      <a:pt x="148002" y="85951"/>
                      <a:pt x="148067" y="83620"/>
                      <a:pt x="148132" y="81158"/>
                    </a:cubicBezTo>
                    <a:lnTo>
                      <a:pt x="191399" y="61274"/>
                    </a:lnTo>
                    <a:lnTo>
                      <a:pt x="235703" y="82065"/>
                    </a:lnTo>
                    <a:cubicBezTo>
                      <a:pt x="235703" y="84138"/>
                      <a:pt x="235832" y="86211"/>
                      <a:pt x="235897" y="88283"/>
                    </a:cubicBezTo>
                    <a:lnTo>
                      <a:pt x="235897" y="88283"/>
                    </a:lnTo>
                    <a:close/>
                    <a:moveTo>
                      <a:pt x="145541" y="123648"/>
                    </a:moveTo>
                    <a:lnTo>
                      <a:pt x="168923" y="135372"/>
                    </a:lnTo>
                    <a:lnTo>
                      <a:pt x="144310" y="135372"/>
                    </a:lnTo>
                    <a:cubicBezTo>
                      <a:pt x="144829" y="131486"/>
                      <a:pt x="145217" y="127599"/>
                      <a:pt x="145606" y="123648"/>
                    </a:cubicBezTo>
                    <a:lnTo>
                      <a:pt x="145606" y="123648"/>
                    </a:lnTo>
                    <a:close/>
                    <a:moveTo>
                      <a:pt x="252802" y="205519"/>
                    </a:moveTo>
                    <a:cubicBezTo>
                      <a:pt x="258696" y="227930"/>
                      <a:pt x="266404" y="249758"/>
                      <a:pt x="275731" y="270938"/>
                    </a:cubicBezTo>
                    <a:lnTo>
                      <a:pt x="202022" y="232205"/>
                    </a:lnTo>
                    <a:lnTo>
                      <a:pt x="252802" y="205519"/>
                    </a:lnTo>
                    <a:close/>
                    <a:moveTo>
                      <a:pt x="243346" y="162382"/>
                    </a:moveTo>
                    <a:lnTo>
                      <a:pt x="207981" y="144634"/>
                    </a:lnTo>
                    <a:lnTo>
                      <a:pt x="240625" y="144634"/>
                    </a:lnTo>
                    <a:cubicBezTo>
                      <a:pt x="241467" y="150658"/>
                      <a:pt x="242439" y="156552"/>
                      <a:pt x="243410" y="162317"/>
                    </a:cubicBezTo>
                    <a:lnTo>
                      <a:pt x="243410" y="162317"/>
                    </a:lnTo>
                    <a:close/>
                    <a:moveTo>
                      <a:pt x="322561" y="135437"/>
                    </a:moveTo>
                    <a:lnTo>
                      <a:pt x="248722" y="135437"/>
                    </a:lnTo>
                    <a:cubicBezTo>
                      <a:pt x="247362" y="124296"/>
                      <a:pt x="246325" y="112702"/>
                      <a:pt x="245613" y="100655"/>
                    </a:cubicBezTo>
                    <a:lnTo>
                      <a:pt x="322561" y="135437"/>
                    </a:lnTo>
                    <a:close/>
                    <a:moveTo>
                      <a:pt x="235379" y="71961"/>
                    </a:moveTo>
                    <a:lnTo>
                      <a:pt x="202281" y="56416"/>
                    </a:lnTo>
                    <a:lnTo>
                      <a:pt x="235379" y="56416"/>
                    </a:lnTo>
                    <a:lnTo>
                      <a:pt x="235379" y="67427"/>
                    </a:lnTo>
                    <a:cubicBezTo>
                      <a:pt x="235379" y="68917"/>
                      <a:pt x="235379" y="70406"/>
                      <a:pt x="235444" y="71896"/>
                    </a:cubicBezTo>
                    <a:lnTo>
                      <a:pt x="235444" y="71896"/>
                    </a:lnTo>
                    <a:close/>
                    <a:moveTo>
                      <a:pt x="244576" y="12371"/>
                    </a:moveTo>
                    <a:lnTo>
                      <a:pt x="244576" y="12047"/>
                    </a:lnTo>
                    <a:lnTo>
                      <a:pt x="322496" y="47218"/>
                    </a:lnTo>
                    <a:lnTo>
                      <a:pt x="244641" y="47218"/>
                    </a:lnTo>
                    <a:lnTo>
                      <a:pt x="244641" y="12371"/>
                    </a:lnTo>
                    <a:close/>
                    <a:moveTo>
                      <a:pt x="328326" y="57711"/>
                    </a:moveTo>
                    <a:cubicBezTo>
                      <a:pt x="334220" y="60173"/>
                      <a:pt x="338041" y="66002"/>
                      <a:pt x="338041" y="72414"/>
                    </a:cubicBezTo>
                    <a:cubicBezTo>
                      <a:pt x="338041" y="74552"/>
                      <a:pt x="337653" y="76624"/>
                      <a:pt x="336811" y="78632"/>
                    </a:cubicBezTo>
                    <a:cubicBezTo>
                      <a:pt x="335580" y="81482"/>
                      <a:pt x="333572" y="83944"/>
                      <a:pt x="331046" y="85628"/>
                    </a:cubicBezTo>
                    <a:cubicBezTo>
                      <a:pt x="326577" y="88607"/>
                      <a:pt x="320877" y="89190"/>
                      <a:pt x="315954" y="87117"/>
                    </a:cubicBezTo>
                    <a:cubicBezTo>
                      <a:pt x="310060" y="84656"/>
                      <a:pt x="306239" y="78827"/>
                      <a:pt x="306239" y="72414"/>
                    </a:cubicBezTo>
                    <a:cubicBezTo>
                      <a:pt x="306239" y="70277"/>
                      <a:pt x="306692" y="68139"/>
                      <a:pt x="307469" y="66196"/>
                    </a:cubicBezTo>
                    <a:cubicBezTo>
                      <a:pt x="308700" y="63346"/>
                      <a:pt x="310708" y="60885"/>
                      <a:pt x="313234" y="59201"/>
                    </a:cubicBezTo>
                    <a:cubicBezTo>
                      <a:pt x="317703" y="56221"/>
                      <a:pt x="323403" y="55639"/>
                      <a:pt x="328326" y="57711"/>
                    </a:cubicBezTo>
                    <a:lnTo>
                      <a:pt x="328326" y="57711"/>
                    </a:lnTo>
                    <a:close/>
                    <a:moveTo>
                      <a:pt x="67427" y="57711"/>
                    </a:moveTo>
                    <a:cubicBezTo>
                      <a:pt x="70277" y="58942"/>
                      <a:pt x="72738" y="60950"/>
                      <a:pt x="74422" y="63476"/>
                    </a:cubicBezTo>
                    <a:cubicBezTo>
                      <a:pt x="79345" y="70795"/>
                      <a:pt x="77402" y="80705"/>
                      <a:pt x="70083" y="85628"/>
                    </a:cubicBezTo>
                    <a:cubicBezTo>
                      <a:pt x="65613" y="88607"/>
                      <a:pt x="59913" y="89190"/>
                      <a:pt x="54991" y="87117"/>
                    </a:cubicBezTo>
                    <a:cubicBezTo>
                      <a:pt x="52141" y="85887"/>
                      <a:pt x="49680" y="83879"/>
                      <a:pt x="47996" y="81353"/>
                    </a:cubicBezTo>
                    <a:cubicBezTo>
                      <a:pt x="45016" y="76884"/>
                      <a:pt x="44433" y="71184"/>
                      <a:pt x="46506" y="66261"/>
                    </a:cubicBezTo>
                    <a:cubicBezTo>
                      <a:pt x="48967" y="60367"/>
                      <a:pt x="54797" y="56545"/>
                      <a:pt x="61209" y="56545"/>
                    </a:cubicBezTo>
                    <a:cubicBezTo>
                      <a:pt x="63346" y="56545"/>
                      <a:pt x="65484" y="56934"/>
                      <a:pt x="67427" y="57776"/>
                    </a:cubicBezTo>
                    <a:lnTo>
                      <a:pt x="67427" y="57776"/>
                    </a:lnTo>
                    <a:close/>
                    <a:moveTo>
                      <a:pt x="60885" y="47283"/>
                    </a:moveTo>
                    <a:lnTo>
                      <a:pt x="138805" y="12112"/>
                    </a:lnTo>
                    <a:lnTo>
                      <a:pt x="138805" y="47283"/>
                    </a:lnTo>
                    <a:lnTo>
                      <a:pt x="60885" y="47283"/>
                    </a:lnTo>
                    <a:close/>
                    <a:moveTo>
                      <a:pt x="179935" y="56545"/>
                    </a:moveTo>
                    <a:lnTo>
                      <a:pt x="148002" y="71184"/>
                    </a:lnTo>
                    <a:lnTo>
                      <a:pt x="148002" y="56545"/>
                    </a:lnTo>
                    <a:lnTo>
                      <a:pt x="179935" y="56545"/>
                    </a:lnTo>
                    <a:close/>
                    <a:moveTo>
                      <a:pt x="60885" y="135566"/>
                    </a:moveTo>
                    <a:lnTo>
                      <a:pt x="137833" y="100784"/>
                    </a:lnTo>
                    <a:cubicBezTo>
                      <a:pt x="137121" y="112832"/>
                      <a:pt x="136084" y="124426"/>
                      <a:pt x="134724" y="135566"/>
                    </a:cubicBezTo>
                    <a:lnTo>
                      <a:pt x="60885" y="135566"/>
                    </a:lnTo>
                    <a:close/>
                    <a:moveTo>
                      <a:pt x="175854" y="144829"/>
                    </a:moveTo>
                    <a:lnTo>
                      <a:pt x="140100" y="162770"/>
                    </a:lnTo>
                    <a:cubicBezTo>
                      <a:pt x="141137" y="156941"/>
                      <a:pt x="142043" y="150917"/>
                      <a:pt x="142885" y="144829"/>
                    </a:cubicBezTo>
                    <a:lnTo>
                      <a:pt x="175854" y="144829"/>
                    </a:lnTo>
                    <a:close/>
                    <a:moveTo>
                      <a:pt x="101173" y="285317"/>
                    </a:moveTo>
                    <a:lnTo>
                      <a:pt x="191853" y="237646"/>
                    </a:lnTo>
                    <a:lnTo>
                      <a:pt x="281949" y="284994"/>
                    </a:lnTo>
                    <a:cubicBezTo>
                      <a:pt x="290499" y="302806"/>
                      <a:pt x="300733" y="319841"/>
                      <a:pt x="312457" y="335774"/>
                    </a:cubicBezTo>
                    <a:lnTo>
                      <a:pt x="71054" y="335774"/>
                    </a:lnTo>
                    <a:cubicBezTo>
                      <a:pt x="82713" y="319905"/>
                      <a:pt x="92882" y="303000"/>
                      <a:pt x="101432" y="285253"/>
                    </a:cubicBezTo>
                    <a:lnTo>
                      <a:pt x="101432" y="285253"/>
                    </a:lnTo>
                    <a:close/>
                  </a:path>
                </a:pathLst>
              </a:custGeom>
              <a:solidFill>
                <a:srgbClr val="FFFFFF"/>
              </a:solidFill>
              <a:ln w="6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l-SI" sz="2968"/>
              </a:p>
            </p:txBody>
          </p: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0CD9F997-CBC6-749F-C59C-0767F445AC04}"/>
                </a:ext>
              </a:extLst>
            </p:cNvPr>
            <p:cNvSpPr txBox="1"/>
            <p:nvPr/>
          </p:nvSpPr>
          <p:spPr>
            <a:xfrm rot="2700000">
              <a:off x="1583344" y="2982442"/>
              <a:ext cx="861392" cy="179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1319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Bold" panose="02000000000000000000" pitchFamily="2" charset="0"/>
                  <a:ea typeface="Roboto Bold" panose="02000000000000000000" pitchFamily="2" charset="0"/>
                </a:rPr>
                <a:t>OMREŽJE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F027CE6-0E55-F3C9-84E7-57B7C7689E76}"/>
              </a:ext>
            </a:extLst>
          </p:cNvPr>
          <p:cNvGrpSpPr/>
          <p:nvPr/>
        </p:nvGrpSpPr>
        <p:grpSpPr>
          <a:xfrm>
            <a:off x="6046729" y="4706812"/>
            <a:ext cx="2318991" cy="1520619"/>
            <a:chOff x="3830613" y="2239429"/>
            <a:chExt cx="1406238" cy="922105"/>
          </a:xfrm>
        </p:grpSpPr>
        <p:grpSp>
          <p:nvGrpSpPr>
            <p:cNvPr id="26" name="Graphic 20">
              <a:extLst>
                <a:ext uri="{FF2B5EF4-FFF2-40B4-BE49-F238E27FC236}">
                  <a16:creationId xmlns:a16="http://schemas.microsoft.com/office/drawing/2014/main" id="{A508D986-B683-FE07-2466-D260E4E7269E}"/>
                </a:ext>
              </a:extLst>
            </p:cNvPr>
            <p:cNvGrpSpPr/>
            <p:nvPr/>
          </p:nvGrpSpPr>
          <p:grpSpPr>
            <a:xfrm>
              <a:off x="4503641" y="2239429"/>
              <a:ext cx="733210" cy="733210"/>
              <a:chOff x="4584003" y="1524818"/>
              <a:chExt cx="733210" cy="73321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0AF2ECB-AC74-D8AF-BCBD-F93DB2BE2910}"/>
                  </a:ext>
                </a:extLst>
              </p:cNvPr>
              <p:cNvSpPr/>
              <p:nvPr/>
            </p:nvSpPr>
            <p:spPr>
              <a:xfrm>
                <a:off x="4584003" y="1524818"/>
                <a:ext cx="733210" cy="733210"/>
              </a:xfrm>
              <a:custGeom>
                <a:avLst/>
                <a:gdLst>
                  <a:gd name="connsiteX0" fmla="*/ 733211 w 733210"/>
                  <a:gd name="connsiteY0" fmla="*/ 366605 h 733210"/>
                  <a:gd name="connsiteX1" fmla="*/ 366606 w 733210"/>
                  <a:gd name="connsiteY1" fmla="*/ 733211 h 733210"/>
                  <a:gd name="connsiteX2" fmla="*/ 0 w 733210"/>
                  <a:gd name="connsiteY2" fmla="*/ 366605 h 733210"/>
                  <a:gd name="connsiteX3" fmla="*/ 366606 w 733210"/>
                  <a:gd name="connsiteY3" fmla="*/ 0 h 733210"/>
                  <a:gd name="connsiteX4" fmla="*/ 733211 w 733210"/>
                  <a:gd name="connsiteY4" fmla="*/ 366605 h 733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3210" h="733210">
                    <a:moveTo>
                      <a:pt x="733211" y="366605"/>
                    </a:moveTo>
                    <a:cubicBezTo>
                      <a:pt x="733211" y="569076"/>
                      <a:pt x="569076" y="733211"/>
                      <a:pt x="366606" y="733211"/>
                    </a:cubicBezTo>
                    <a:cubicBezTo>
                      <a:pt x="164135" y="733211"/>
                      <a:pt x="0" y="569076"/>
                      <a:pt x="0" y="366605"/>
                    </a:cubicBezTo>
                    <a:cubicBezTo>
                      <a:pt x="0" y="164135"/>
                      <a:pt x="164135" y="0"/>
                      <a:pt x="366606" y="0"/>
                    </a:cubicBezTo>
                    <a:cubicBezTo>
                      <a:pt x="569076" y="0"/>
                      <a:pt x="733211" y="164135"/>
                      <a:pt x="733211" y="366605"/>
                    </a:cubicBezTo>
                    <a:close/>
                  </a:path>
                </a:pathLst>
              </a:custGeom>
              <a:solidFill>
                <a:srgbClr val="5BD1C8"/>
              </a:solidFill>
              <a:ln w="6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l-SI" sz="2968"/>
              </a:p>
            </p:txBody>
          </p:sp>
          <p:grpSp>
            <p:nvGrpSpPr>
              <p:cNvPr id="28" name="Graphic 20">
                <a:extLst>
                  <a:ext uri="{FF2B5EF4-FFF2-40B4-BE49-F238E27FC236}">
                    <a16:creationId xmlns:a16="http://schemas.microsoft.com/office/drawing/2014/main" id="{CCAA18ED-2132-F045-932E-FBFDA89ED840}"/>
                  </a:ext>
                </a:extLst>
              </p:cNvPr>
              <p:cNvGrpSpPr/>
              <p:nvPr/>
            </p:nvGrpSpPr>
            <p:grpSpPr>
              <a:xfrm>
                <a:off x="4844442" y="1719585"/>
                <a:ext cx="212462" cy="344589"/>
                <a:chOff x="4844442" y="1719585"/>
                <a:chExt cx="212462" cy="344589"/>
              </a:xfrm>
              <a:solidFill>
                <a:srgbClr val="FFFFFF"/>
              </a:solidFill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3F840F76-EEFB-B35A-EB6B-874A4E7A2E4C}"/>
                    </a:ext>
                  </a:extLst>
                </p:cNvPr>
                <p:cNvSpPr/>
                <p:nvPr/>
              </p:nvSpPr>
              <p:spPr>
                <a:xfrm>
                  <a:off x="4891019" y="1719585"/>
                  <a:ext cx="119179" cy="25714"/>
                </a:xfrm>
                <a:custGeom>
                  <a:avLst/>
                  <a:gdLst>
                    <a:gd name="connsiteX0" fmla="*/ 119179 w 119179"/>
                    <a:gd name="connsiteY0" fmla="*/ 25649 h 25714"/>
                    <a:gd name="connsiteX1" fmla="*/ 119179 w 119179"/>
                    <a:gd name="connsiteY1" fmla="*/ 20533 h 25714"/>
                    <a:gd name="connsiteX2" fmla="*/ 98647 w 119179"/>
                    <a:gd name="connsiteY2" fmla="*/ 0 h 25714"/>
                    <a:gd name="connsiteX3" fmla="*/ 20468 w 119179"/>
                    <a:gd name="connsiteY3" fmla="*/ 0 h 25714"/>
                    <a:gd name="connsiteX4" fmla="*/ 12501 w 119179"/>
                    <a:gd name="connsiteY4" fmla="*/ 1684 h 25714"/>
                    <a:gd name="connsiteX5" fmla="*/ 3498 w 119179"/>
                    <a:gd name="connsiteY5" fmla="*/ 9133 h 25714"/>
                    <a:gd name="connsiteX6" fmla="*/ 0 w 119179"/>
                    <a:gd name="connsiteY6" fmla="*/ 20597 h 25714"/>
                    <a:gd name="connsiteX7" fmla="*/ 0 w 119179"/>
                    <a:gd name="connsiteY7" fmla="*/ 25714 h 25714"/>
                    <a:gd name="connsiteX8" fmla="*/ 119179 w 119179"/>
                    <a:gd name="connsiteY8" fmla="*/ 25585 h 25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9179" h="25714">
                      <a:moveTo>
                        <a:pt x="119179" y="25649"/>
                      </a:moveTo>
                      <a:lnTo>
                        <a:pt x="119179" y="20533"/>
                      </a:lnTo>
                      <a:cubicBezTo>
                        <a:pt x="119179" y="9198"/>
                        <a:pt x="109982" y="0"/>
                        <a:pt x="98647" y="0"/>
                      </a:cubicBezTo>
                      <a:lnTo>
                        <a:pt x="20468" y="0"/>
                      </a:lnTo>
                      <a:cubicBezTo>
                        <a:pt x="17748" y="0"/>
                        <a:pt x="15027" y="583"/>
                        <a:pt x="12501" y="1684"/>
                      </a:cubicBezTo>
                      <a:cubicBezTo>
                        <a:pt x="8809" y="3239"/>
                        <a:pt x="5700" y="5829"/>
                        <a:pt x="3498" y="9133"/>
                      </a:cubicBezTo>
                      <a:cubicBezTo>
                        <a:pt x="1231" y="12501"/>
                        <a:pt x="0" y="16517"/>
                        <a:pt x="0" y="20597"/>
                      </a:cubicBezTo>
                      <a:lnTo>
                        <a:pt x="0" y="25714"/>
                      </a:lnTo>
                      <a:lnTo>
                        <a:pt x="119179" y="255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l-SI" sz="2968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34A2E1FD-DA9B-A72E-317B-956E904672F4}"/>
                    </a:ext>
                  </a:extLst>
                </p:cNvPr>
                <p:cNvSpPr/>
                <p:nvPr/>
              </p:nvSpPr>
              <p:spPr>
                <a:xfrm>
                  <a:off x="4844442" y="1757268"/>
                  <a:ext cx="212462" cy="306906"/>
                </a:xfrm>
                <a:custGeom>
                  <a:avLst/>
                  <a:gdLst>
                    <a:gd name="connsiteX0" fmla="*/ 210060 w 212462"/>
                    <a:gd name="connsiteY0" fmla="*/ 20352 h 306906"/>
                    <a:gd name="connsiteX1" fmla="*/ 198012 w 212462"/>
                    <a:gd name="connsiteY1" fmla="*/ 5390 h 306906"/>
                    <a:gd name="connsiteX2" fmla="*/ 178451 w 212462"/>
                    <a:gd name="connsiteY2" fmla="*/ 14 h 306906"/>
                    <a:gd name="connsiteX3" fmla="*/ 34011 w 212462"/>
                    <a:gd name="connsiteY3" fmla="*/ 14 h 306906"/>
                    <a:gd name="connsiteX4" fmla="*/ 20345 w 212462"/>
                    <a:gd name="connsiteY4" fmla="*/ 2410 h 306906"/>
                    <a:gd name="connsiteX5" fmla="*/ 5382 w 212462"/>
                    <a:gd name="connsiteY5" fmla="*/ 14393 h 306906"/>
                    <a:gd name="connsiteX6" fmla="*/ 6 w 212462"/>
                    <a:gd name="connsiteY6" fmla="*/ 33954 h 306906"/>
                    <a:gd name="connsiteX7" fmla="*/ 6 w 212462"/>
                    <a:gd name="connsiteY7" fmla="*/ 272895 h 306906"/>
                    <a:gd name="connsiteX8" fmla="*/ 2403 w 212462"/>
                    <a:gd name="connsiteY8" fmla="*/ 286562 h 306906"/>
                    <a:gd name="connsiteX9" fmla="*/ 14451 w 212462"/>
                    <a:gd name="connsiteY9" fmla="*/ 301524 h 306906"/>
                    <a:gd name="connsiteX10" fmla="*/ 34011 w 212462"/>
                    <a:gd name="connsiteY10" fmla="*/ 306900 h 306906"/>
                    <a:gd name="connsiteX11" fmla="*/ 178451 w 212462"/>
                    <a:gd name="connsiteY11" fmla="*/ 306900 h 306906"/>
                    <a:gd name="connsiteX12" fmla="*/ 192183 w 212462"/>
                    <a:gd name="connsiteY12" fmla="*/ 304439 h 306906"/>
                    <a:gd name="connsiteX13" fmla="*/ 207080 w 212462"/>
                    <a:gd name="connsiteY13" fmla="*/ 292391 h 306906"/>
                    <a:gd name="connsiteX14" fmla="*/ 212456 w 212462"/>
                    <a:gd name="connsiteY14" fmla="*/ 272830 h 306906"/>
                    <a:gd name="connsiteX15" fmla="*/ 212456 w 212462"/>
                    <a:gd name="connsiteY15" fmla="*/ 34083 h 306906"/>
                    <a:gd name="connsiteX16" fmla="*/ 210060 w 212462"/>
                    <a:gd name="connsiteY16" fmla="*/ 20417 h 306906"/>
                    <a:gd name="connsiteX17" fmla="*/ 61863 w 212462"/>
                    <a:gd name="connsiteY17" fmla="*/ 266677 h 306906"/>
                    <a:gd name="connsiteX18" fmla="*/ 106037 w 212462"/>
                    <a:gd name="connsiteY18" fmla="*/ 163626 h 306906"/>
                    <a:gd name="connsiteX19" fmla="*/ 41330 w 212462"/>
                    <a:gd name="connsiteY19" fmla="*/ 161942 h 306906"/>
                    <a:gd name="connsiteX20" fmla="*/ 142244 w 212462"/>
                    <a:gd name="connsiteY20" fmla="*/ 38034 h 306906"/>
                    <a:gd name="connsiteX21" fmla="*/ 103187 w 212462"/>
                    <a:gd name="connsiteY21" fmla="*/ 137912 h 306906"/>
                    <a:gd name="connsiteX22" fmla="*/ 171132 w 212462"/>
                    <a:gd name="connsiteY22" fmla="*/ 137912 h 306906"/>
                    <a:gd name="connsiteX23" fmla="*/ 61863 w 212462"/>
                    <a:gd name="connsiteY23" fmla="*/ 266677 h 306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212462" h="306906">
                      <a:moveTo>
                        <a:pt x="210060" y="20352"/>
                      </a:moveTo>
                      <a:cubicBezTo>
                        <a:pt x="207728" y="14199"/>
                        <a:pt x="203518" y="8952"/>
                        <a:pt x="198012" y="5390"/>
                      </a:cubicBezTo>
                      <a:cubicBezTo>
                        <a:pt x="192118" y="1698"/>
                        <a:pt x="185317" y="-181"/>
                        <a:pt x="178451" y="14"/>
                      </a:cubicBezTo>
                      <a:lnTo>
                        <a:pt x="34011" y="14"/>
                      </a:lnTo>
                      <a:cubicBezTo>
                        <a:pt x="29348" y="14"/>
                        <a:pt x="24684" y="791"/>
                        <a:pt x="20345" y="2410"/>
                      </a:cubicBezTo>
                      <a:cubicBezTo>
                        <a:pt x="14191" y="4742"/>
                        <a:pt x="8945" y="8952"/>
                        <a:pt x="5382" y="14393"/>
                      </a:cubicBezTo>
                      <a:cubicBezTo>
                        <a:pt x="1755" y="20287"/>
                        <a:pt x="-123" y="27088"/>
                        <a:pt x="6" y="33954"/>
                      </a:cubicBezTo>
                      <a:lnTo>
                        <a:pt x="6" y="272895"/>
                      </a:lnTo>
                      <a:cubicBezTo>
                        <a:pt x="6" y="277559"/>
                        <a:pt x="784" y="282222"/>
                        <a:pt x="2403" y="286562"/>
                      </a:cubicBezTo>
                      <a:cubicBezTo>
                        <a:pt x="4735" y="292715"/>
                        <a:pt x="8945" y="297962"/>
                        <a:pt x="14451" y="301524"/>
                      </a:cubicBezTo>
                      <a:cubicBezTo>
                        <a:pt x="20345" y="305151"/>
                        <a:pt x="27145" y="307030"/>
                        <a:pt x="34011" y="306900"/>
                      </a:cubicBezTo>
                      <a:lnTo>
                        <a:pt x="178451" y="306900"/>
                      </a:lnTo>
                      <a:cubicBezTo>
                        <a:pt x="183115" y="306900"/>
                        <a:pt x="187779" y="306123"/>
                        <a:pt x="192183" y="304439"/>
                      </a:cubicBezTo>
                      <a:cubicBezTo>
                        <a:pt x="198336" y="302107"/>
                        <a:pt x="203518" y="297897"/>
                        <a:pt x="207080" y="292391"/>
                      </a:cubicBezTo>
                      <a:cubicBezTo>
                        <a:pt x="210707" y="286497"/>
                        <a:pt x="212586" y="279761"/>
                        <a:pt x="212456" y="272830"/>
                      </a:cubicBezTo>
                      <a:lnTo>
                        <a:pt x="212456" y="34083"/>
                      </a:lnTo>
                      <a:cubicBezTo>
                        <a:pt x="212456" y="29420"/>
                        <a:pt x="211679" y="24756"/>
                        <a:pt x="210060" y="20417"/>
                      </a:cubicBezTo>
                      <a:close/>
                      <a:moveTo>
                        <a:pt x="61863" y="266677"/>
                      </a:moveTo>
                      <a:lnTo>
                        <a:pt x="106037" y="163626"/>
                      </a:lnTo>
                      <a:lnTo>
                        <a:pt x="41330" y="161942"/>
                      </a:lnTo>
                      <a:lnTo>
                        <a:pt x="142244" y="38034"/>
                      </a:lnTo>
                      <a:lnTo>
                        <a:pt x="103187" y="137912"/>
                      </a:lnTo>
                      <a:lnTo>
                        <a:pt x="171132" y="137912"/>
                      </a:lnTo>
                      <a:lnTo>
                        <a:pt x="61863" y="2666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l-SI" sz="2968"/>
                </a:p>
              </p:txBody>
            </p:sp>
          </p:grp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CAC196C-2E53-FDCB-5FFC-7BDEB1AF9126}"/>
                </a:ext>
              </a:extLst>
            </p:cNvPr>
            <p:cNvSpPr txBox="1"/>
            <p:nvPr/>
          </p:nvSpPr>
          <p:spPr>
            <a:xfrm rot="18900000">
              <a:off x="3830613" y="2982441"/>
              <a:ext cx="861392" cy="179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1319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Bold" panose="02000000000000000000" pitchFamily="2" charset="0"/>
                  <a:ea typeface="Roboto Bold" panose="02000000000000000000" pitchFamily="2" charset="0"/>
                </a:rPr>
                <a:t>BATERIJA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0463686-1F84-CFC3-0B2B-FB87A1C7B397}"/>
              </a:ext>
            </a:extLst>
          </p:cNvPr>
          <p:cNvGrpSpPr/>
          <p:nvPr/>
        </p:nvGrpSpPr>
        <p:grpSpPr>
          <a:xfrm>
            <a:off x="2106365" y="8499717"/>
            <a:ext cx="2039946" cy="1968434"/>
            <a:chOff x="1441172" y="4539449"/>
            <a:chExt cx="1237025" cy="1193660"/>
          </a:xfrm>
        </p:grpSpPr>
        <p:grpSp>
          <p:nvGrpSpPr>
            <p:cNvPr id="43" name="Graphic 20">
              <a:extLst>
                <a:ext uri="{FF2B5EF4-FFF2-40B4-BE49-F238E27FC236}">
                  <a16:creationId xmlns:a16="http://schemas.microsoft.com/office/drawing/2014/main" id="{30F463CB-11B5-9A0D-20F9-7CD3CBA282E7}"/>
                </a:ext>
              </a:extLst>
            </p:cNvPr>
            <p:cNvGrpSpPr/>
            <p:nvPr/>
          </p:nvGrpSpPr>
          <p:grpSpPr>
            <a:xfrm>
              <a:off x="1441172" y="4999899"/>
              <a:ext cx="733210" cy="733210"/>
              <a:chOff x="1441172" y="5792661"/>
              <a:chExt cx="733210" cy="73321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98CA29F-A93C-12A8-A054-583D0C417D19}"/>
                  </a:ext>
                </a:extLst>
              </p:cNvPr>
              <p:cNvSpPr/>
              <p:nvPr/>
            </p:nvSpPr>
            <p:spPr>
              <a:xfrm>
                <a:off x="1441172" y="5792661"/>
                <a:ext cx="733210" cy="733210"/>
              </a:xfrm>
              <a:custGeom>
                <a:avLst/>
                <a:gdLst>
                  <a:gd name="connsiteX0" fmla="*/ 733211 w 733210"/>
                  <a:gd name="connsiteY0" fmla="*/ 366605 h 733210"/>
                  <a:gd name="connsiteX1" fmla="*/ 366605 w 733210"/>
                  <a:gd name="connsiteY1" fmla="*/ 733211 h 733210"/>
                  <a:gd name="connsiteX2" fmla="*/ 0 w 733210"/>
                  <a:gd name="connsiteY2" fmla="*/ 366605 h 733210"/>
                  <a:gd name="connsiteX3" fmla="*/ 366605 w 733210"/>
                  <a:gd name="connsiteY3" fmla="*/ 0 h 733210"/>
                  <a:gd name="connsiteX4" fmla="*/ 733211 w 733210"/>
                  <a:gd name="connsiteY4" fmla="*/ 366605 h 733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3210" h="733210">
                    <a:moveTo>
                      <a:pt x="733211" y="366605"/>
                    </a:moveTo>
                    <a:cubicBezTo>
                      <a:pt x="733211" y="569076"/>
                      <a:pt x="569076" y="733211"/>
                      <a:pt x="366605" y="733211"/>
                    </a:cubicBezTo>
                    <a:cubicBezTo>
                      <a:pt x="164135" y="733211"/>
                      <a:pt x="0" y="569076"/>
                      <a:pt x="0" y="366605"/>
                    </a:cubicBezTo>
                    <a:cubicBezTo>
                      <a:pt x="0" y="164135"/>
                      <a:pt x="164135" y="0"/>
                      <a:pt x="366605" y="0"/>
                    </a:cubicBezTo>
                    <a:cubicBezTo>
                      <a:pt x="569076" y="0"/>
                      <a:pt x="733211" y="164135"/>
                      <a:pt x="733211" y="366605"/>
                    </a:cubicBezTo>
                    <a:close/>
                  </a:path>
                </a:pathLst>
              </a:custGeom>
              <a:solidFill>
                <a:srgbClr val="5BD1C8"/>
              </a:solidFill>
              <a:ln w="6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l-SI" sz="2968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497673F-14D9-CC07-9414-9E02FBD88287}"/>
                  </a:ext>
                </a:extLst>
              </p:cNvPr>
              <p:cNvSpPr/>
              <p:nvPr/>
            </p:nvSpPr>
            <p:spPr>
              <a:xfrm>
                <a:off x="1619228" y="6020397"/>
                <a:ext cx="377098" cy="278710"/>
              </a:xfrm>
              <a:custGeom>
                <a:avLst/>
                <a:gdLst>
                  <a:gd name="connsiteX0" fmla="*/ 337782 w 377098"/>
                  <a:gd name="connsiteY0" fmla="*/ 107002 h 278710"/>
                  <a:gd name="connsiteX1" fmla="*/ 257207 w 377098"/>
                  <a:gd name="connsiteY1" fmla="*/ 0 h 278710"/>
                  <a:gd name="connsiteX2" fmla="*/ 119827 w 377098"/>
                  <a:gd name="connsiteY2" fmla="*/ 0 h 278710"/>
                  <a:gd name="connsiteX3" fmla="*/ 39251 w 377098"/>
                  <a:gd name="connsiteY3" fmla="*/ 107002 h 278710"/>
                  <a:gd name="connsiteX4" fmla="*/ 0 w 377098"/>
                  <a:gd name="connsiteY4" fmla="*/ 146254 h 278710"/>
                  <a:gd name="connsiteX5" fmla="*/ 0 w 377098"/>
                  <a:gd name="connsiteY5" fmla="*/ 244317 h 278710"/>
                  <a:gd name="connsiteX6" fmla="*/ 39251 w 377098"/>
                  <a:gd name="connsiteY6" fmla="*/ 278711 h 278710"/>
                  <a:gd name="connsiteX7" fmla="*/ 78503 w 377098"/>
                  <a:gd name="connsiteY7" fmla="*/ 244317 h 278710"/>
                  <a:gd name="connsiteX8" fmla="*/ 298596 w 377098"/>
                  <a:gd name="connsiteY8" fmla="*/ 244317 h 278710"/>
                  <a:gd name="connsiteX9" fmla="*/ 337847 w 377098"/>
                  <a:gd name="connsiteY9" fmla="*/ 278711 h 278710"/>
                  <a:gd name="connsiteX10" fmla="*/ 377098 w 377098"/>
                  <a:gd name="connsiteY10" fmla="*/ 244317 h 278710"/>
                  <a:gd name="connsiteX11" fmla="*/ 377098 w 377098"/>
                  <a:gd name="connsiteY11" fmla="*/ 146254 h 278710"/>
                  <a:gd name="connsiteX12" fmla="*/ 337847 w 377098"/>
                  <a:gd name="connsiteY12" fmla="*/ 107002 h 278710"/>
                  <a:gd name="connsiteX13" fmla="*/ 31155 w 377098"/>
                  <a:gd name="connsiteY13" fmla="*/ 154156 h 278710"/>
                  <a:gd name="connsiteX14" fmla="*/ 23059 w 377098"/>
                  <a:gd name="connsiteY14" fmla="*/ 146059 h 278710"/>
                  <a:gd name="connsiteX15" fmla="*/ 31155 w 377098"/>
                  <a:gd name="connsiteY15" fmla="*/ 137963 h 278710"/>
                  <a:gd name="connsiteX16" fmla="*/ 39251 w 377098"/>
                  <a:gd name="connsiteY16" fmla="*/ 146059 h 278710"/>
                  <a:gd name="connsiteX17" fmla="*/ 39251 w 377098"/>
                  <a:gd name="connsiteY17" fmla="*/ 146059 h 278710"/>
                  <a:gd name="connsiteX18" fmla="*/ 31155 w 377098"/>
                  <a:gd name="connsiteY18" fmla="*/ 154156 h 278710"/>
                  <a:gd name="connsiteX19" fmla="*/ 53372 w 377098"/>
                  <a:gd name="connsiteY19" fmla="*/ 154220 h 278710"/>
                  <a:gd name="connsiteX20" fmla="*/ 45340 w 377098"/>
                  <a:gd name="connsiteY20" fmla="*/ 146124 h 278710"/>
                  <a:gd name="connsiteX21" fmla="*/ 53436 w 377098"/>
                  <a:gd name="connsiteY21" fmla="*/ 138092 h 278710"/>
                  <a:gd name="connsiteX22" fmla="*/ 61468 w 377098"/>
                  <a:gd name="connsiteY22" fmla="*/ 146124 h 278710"/>
                  <a:gd name="connsiteX23" fmla="*/ 53436 w 377098"/>
                  <a:gd name="connsiteY23" fmla="*/ 154220 h 278710"/>
                  <a:gd name="connsiteX24" fmla="*/ 53436 w 377098"/>
                  <a:gd name="connsiteY24" fmla="*/ 154220 h 278710"/>
                  <a:gd name="connsiteX25" fmla="*/ 75718 w 377098"/>
                  <a:gd name="connsiteY25" fmla="*/ 154220 h 278710"/>
                  <a:gd name="connsiteX26" fmla="*/ 67686 w 377098"/>
                  <a:gd name="connsiteY26" fmla="*/ 146189 h 278710"/>
                  <a:gd name="connsiteX27" fmla="*/ 75718 w 377098"/>
                  <a:gd name="connsiteY27" fmla="*/ 138157 h 278710"/>
                  <a:gd name="connsiteX28" fmla="*/ 83749 w 377098"/>
                  <a:gd name="connsiteY28" fmla="*/ 146189 h 278710"/>
                  <a:gd name="connsiteX29" fmla="*/ 83749 w 377098"/>
                  <a:gd name="connsiteY29" fmla="*/ 146189 h 278710"/>
                  <a:gd name="connsiteX30" fmla="*/ 75718 w 377098"/>
                  <a:gd name="connsiteY30" fmla="*/ 154285 h 278710"/>
                  <a:gd name="connsiteX31" fmla="*/ 75718 w 377098"/>
                  <a:gd name="connsiteY31" fmla="*/ 154285 h 278710"/>
                  <a:gd name="connsiteX32" fmla="*/ 97805 w 377098"/>
                  <a:gd name="connsiteY32" fmla="*/ 154220 h 278710"/>
                  <a:gd name="connsiteX33" fmla="*/ 89773 w 377098"/>
                  <a:gd name="connsiteY33" fmla="*/ 146124 h 278710"/>
                  <a:gd name="connsiteX34" fmla="*/ 97869 w 377098"/>
                  <a:gd name="connsiteY34" fmla="*/ 138092 h 278710"/>
                  <a:gd name="connsiteX35" fmla="*/ 105901 w 377098"/>
                  <a:gd name="connsiteY35" fmla="*/ 146124 h 278710"/>
                  <a:gd name="connsiteX36" fmla="*/ 97869 w 377098"/>
                  <a:gd name="connsiteY36" fmla="*/ 154220 h 278710"/>
                  <a:gd name="connsiteX37" fmla="*/ 97805 w 377098"/>
                  <a:gd name="connsiteY37" fmla="*/ 154220 h 278710"/>
                  <a:gd name="connsiteX38" fmla="*/ 248333 w 377098"/>
                  <a:gd name="connsiteY38" fmla="*/ 107002 h 278710"/>
                  <a:gd name="connsiteX39" fmla="*/ 259215 w 377098"/>
                  <a:gd name="connsiteY39" fmla="*/ 96120 h 278710"/>
                  <a:gd name="connsiteX40" fmla="*/ 264850 w 377098"/>
                  <a:gd name="connsiteY40" fmla="*/ 107002 h 278710"/>
                  <a:gd name="connsiteX41" fmla="*/ 248333 w 377098"/>
                  <a:gd name="connsiteY41" fmla="*/ 107002 h 278710"/>
                  <a:gd name="connsiteX42" fmla="*/ 240949 w 377098"/>
                  <a:gd name="connsiteY42" fmla="*/ 107002 h 278710"/>
                  <a:gd name="connsiteX43" fmla="*/ 237257 w 377098"/>
                  <a:gd name="connsiteY43" fmla="*/ 107002 h 278710"/>
                  <a:gd name="connsiteX44" fmla="*/ 222748 w 377098"/>
                  <a:gd name="connsiteY44" fmla="*/ 92493 h 278710"/>
                  <a:gd name="connsiteX45" fmla="*/ 255458 w 377098"/>
                  <a:gd name="connsiteY45" fmla="*/ 92493 h 278710"/>
                  <a:gd name="connsiteX46" fmla="*/ 240949 w 377098"/>
                  <a:gd name="connsiteY46" fmla="*/ 107002 h 278710"/>
                  <a:gd name="connsiteX47" fmla="*/ 229808 w 377098"/>
                  <a:gd name="connsiteY47" fmla="*/ 107002 h 278710"/>
                  <a:gd name="connsiteX48" fmla="*/ 213292 w 377098"/>
                  <a:gd name="connsiteY48" fmla="*/ 107002 h 278710"/>
                  <a:gd name="connsiteX49" fmla="*/ 218927 w 377098"/>
                  <a:gd name="connsiteY49" fmla="*/ 96120 h 278710"/>
                  <a:gd name="connsiteX50" fmla="*/ 229808 w 377098"/>
                  <a:gd name="connsiteY50" fmla="*/ 107002 h 278710"/>
                  <a:gd name="connsiteX51" fmla="*/ 279099 w 377098"/>
                  <a:gd name="connsiteY51" fmla="*/ 154220 h 278710"/>
                  <a:gd name="connsiteX52" fmla="*/ 271068 w 377098"/>
                  <a:gd name="connsiteY52" fmla="*/ 146189 h 278710"/>
                  <a:gd name="connsiteX53" fmla="*/ 279099 w 377098"/>
                  <a:gd name="connsiteY53" fmla="*/ 138157 h 278710"/>
                  <a:gd name="connsiteX54" fmla="*/ 287131 w 377098"/>
                  <a:gd name="connsiteY54" fmla="*/ 146189 h 278710"/>
                  <a:gd name="connsiteX55" fmla="*/ 287131 w 377098"/>
                  <a:gd name="connsiteY55" fmla="*/ 146189 h 278710"/>
                  <a:gd name="connsiteX56" fmla="*/ 279099 w 377098"/>
                  <a:gd name="connsiteY56" fmla="*/ 154285 h 278710"/>
                  <a:gd name="connsiteX57" fmla="*/ 279099 w 377098"/>
                  <a:gd name="connsiteY57" fmla="*/ 154285 h 278710"/>
                  <a:gd name="connsiteX58" fmla="*/ 301186 w 377098"/>
                  <a:gd name="connsiteY58" fmla="*/ 154220 h 278710"/>
                  <a:gd name="connsiteX59" fmla="*/ 293155 w 377098"/>
                  <a:gd name="connsiteY59" fmla="*/ 146124 h 278710"/>
                  <a:gd name="connsiteX60" fmla="*/ 301251 w 377098"/>
                  <a:gd name="connsiteY60" fmla="*/ 138092 h 278710"/>
                  <a:gd name="connsiteX61" fmla="*/ 309283 w 377098"/>
                  <a:gd name="connsiteY61" fmla="*/ 146124 h 278710"/>
                  <a:gd name="connsiteX62" fmla="*/ 301316 w 377098"/>
                  <a:gd name="connsiteY62" fmla="*/ 154220 h 278710"/>
                  <a:gd name="connsiteX63" fmla="*/ 301186 w 377098"/>
                  <a:gd name="connsiteY63" fmla="*/ 154220 h 278710"/>
                  <a:gd name="connsiteX64" fmla="*/ 270226 w 377098"/>
                  <a:gd name="connsiteY64" fmla="*/ 107002 h 278710"/>
                  <a:gd name="connsiteX65" fmla="*/ 232658 w 377098"/>
                  <a:gd name="connsiteY65" fmla="*/ 82260 h 278710"/>
                  <a:gd name="connsiteX66" fmla="*/ 207916 w 377098"/>
                  <a:gd name="connsiteY66" fmla="*/ 107002 h 278710"/>
                  <a:gd name="connsiteX67" fmla="*/ 67621 w 377098"/>
                  <a:gd name="connsiteY67" fmla="*/ 107002 h 278710"/>
                  <a:gd name="connsiteX68" fmla="*/ 100849 w 377098"/>
                  <a:gd name="connsiteY68" fmla="*/ 38344 h 278710"/>
                  <a:gd name="connsiteX69" fmla="*/ 128441 w 377098"/>
                  <a:gd name="connsiteY69" fmla="*/ 25196 h 278710"/>
                  <a:gd name="connsiteX70" fmla="*/ 248333 w 377098"/>
                  <a:gd name="connsiteY70" fmla="*/ 25196 h 278710"/>
                  <a:gd name="connsiteX71" fmla="*/ 275990 w 377098"/>
                  <a:gd name="connsiteY71" fmla="*/ 38344 h 278710"/>
                  <a:gd name="connsiteX72" fmla="*/ 309218 w 377098"/>
                  <a:gd name="connsiteY72" fmla="*/ 107002 h 278710"/>
                  <a:gd name="connsiteX73" fmla="*/ 270226 w 377098"/>
                  <a:gd name="connsiteY73" fmla="*/ 107002 h 278710"/>
                  <a:gd name="connsiteX74" fmla="*/ 323532 w 377098"/>
                  <a:gd name="connsiteY74" fmla="*/ 154220 h 278710"/>
                  <a:gd name="connsiteX75" fmla="*/ 315501 w 377098"/>
                  <a:gd name="connsiteY75" fmla="*/ 146124 h 278710"/>
                  <a:gd name="connsiteX76" fmla="*/ 323597 w 377098"/>
                  <a:gd name="connsiteY76" fmla="*/ 138092 h 278710"/>
                  <a:gd name="connsiteX77" fmla="*/ 331629 w 377098"/>
                  <a:gd name="connsiteY77" fmla="*/ 146124 h 278710"/>
                  <a:gd name="connsiteX78" fmla="*/ 323662 w 377098"/>
                  <a:gd name="connsiteY78" fmla="*/ 154220 h 278710"/>
                  <a:gd name="connsiteX79" fmla="*/ 323532 w 377098"/>
                  <a:gd name="connsiteY79" fmla="*/ 154220 h 278710"/>
                  <a:gd name="connsiteX80" fmla="*/ 345749 w 377098"/>
                  <a:gd name="connsiteY80" fmla="*/ 154091 h 278710"/>
                  <a:gd name="connsiteX81" fmla="*/ 337653 w 377098"/>
                  <a:gd name="connsiteY81" fmla="*/ 145994 h 278710"/>
                  <a:gd name="connsiteX82" fmla="*/ 345749 w 377098"/>
                  <a:gd name="connsiteY82" fmla="*/ 137898 h 278710"/>
                  <a:gd name="connsiteX83" fmla="*/ 353845 w 377098"/>
                  <a:gd name="connsiteY83" fmla="*/ 145994 h 278710"/>
                  <a:gd name="connsiteX84" fmla="*/ 353845 w 377098"/>
                  <a:gd name="connsiteY84" fmla="*/ 145994 h 278710"/>
                  <a:gd name="connsiteX85" fmla="*/ 345879 w 377098"/>
                  <a:gd name="connsiteY85" fmla="*/ 154091 h 278710"/>
                  <a:gd name="connsiteX86" fmla="*/ 345749 w 377098"/>
                  <a:gd name="connsiteY86" fmla="*/ 154091 h 278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377098" h="278710">
                    <a:moveTo>
                      <a:pt x="337782" y="107002"/>
                    </a:moveTo>
                    <a:cubicBezTo>
                      <a:pt x="337782" y="107002"/>
                      <a:pt x="300539" y="0"/>
                      <a:pt x="257207" y="0"/>
                    </a:cubicBezTo>
                    <a:lnTo>
                      <a:pt x="119827" y="0"/>
                    </a:lnTo>
                    <a:cubicBezTo>
                      <a:pt x="76495" y="0"/>
                      <a:pt x="39251" y="107002"/>
                      <a:pt x="39251" y="107002"/>
                    </a:cubicBezTo>
                    <a:cubicBezTo>
                      <a:pt x="17618" y="107002"/>
                      <a:pt x="0" y="124555"/>
                      <a:pt x="0" y="146254"/>
                    </a:cubicBezTo>
                    <a:lnTo>
                      <a:pt x="0" y="244317"/>
                    </a:lnTo>
                    <a:cubicBezTo>
                      <a:pt x="0" y="265951"/>
                      <a:pt x="2720" y="278711"/>
                      <a:pt x="39251" y="278711"/>
                    </a:cubicBezTo>
                    <a:cubicBezTo>
                      <a:pt x="75782" y="278711"/>
                      <a:pt x="78503" y="265951"/>
                      <a:pt x="78503" y="244317"/>
                    </a:cubicBezTo>
                    <a:lnTo>
                      <a:pt x="298596" y="244317"/>
                    </a:lnTo>
                    <a:cubicBezTo>
                      <a:pt x="298596" y="265951"/>
                      <a:pt x="301316" y="278711"/>
                      <a:pt x="337847" y="278711"/>
                    </a:cubicBezTo>
                    <a:cubicBezTo>
                      <a:pt x="374378" y="278711"/>
                      <a:pt x="377098" y="265951"/>
                      <a:pt x="377098" y="244317"/>
                    </a:cubicBezTo>
                    <a:lnTo>
                      <a:pt x="377098" y="146254"/>
                    </a:lnTo>
                    <a:cubicBezTo>
                      <a:pt x="377098" y="124620"/>
                      <a:pt x="359545" y="107002"/>
                      <a:pt x="337847" y="107002"/>
                    </a:cubicBezTo>
                    <a:close/>
                    <a:moveTo>
                      <a:pt x="31155" y="154156"/>
                    </a:moveTo>
                    <a:cubicBezTo>
                      <a:pt x="26686" y="154156"/>
                      <a:pt x="23059" y="150528"/>
                      <a:pt x="23059" y="146059"/>
                    </a:cubicBezTo>
                    <a:cubicBezTo>
                      <a:pt x="23059" y="141590"/>
                      <a:pt x="26686" y="137963"/>
                      <a:pt x="31155" y="137963"/>
                    </a:cubicBezTo>
                    <a:cubicBezTo>
                      <a:pt x="35624" y="137963"/>
                      <a:pt x="39251" y="141590"/>
                      <a:pt x="39251" y="146059"/>
                    </a:cubicBezTo>
                    <a:lnTo>
                      <a:pt x="39251" y="146059"/>
                    </a:lnTo>
                    <a:cubicBezTo>
                      <a:pt x="39251" y="150528"/>
                      <a:pt x="35624" y="154156"/>
                      <a:pt x="31155" y="154156"/>
                    </a:cubicBezTo>
                    <a:close/>
                    <a:moveTo>
                      <a:pt x="53372" y="154220"/>
                    </a:moveTo>
                    <a:cubicBezTo>
                      <a:pt x="48902" y="154220"/>
                      <a:pt x="45340" y="150593"/>
                      <a:pt x="45340" y="146124"/>
                    </a:cubicBezTo>
                    <a:cubicBezTo>
                      <a:pt x="45340" y="141655"/>
                      <a:pt x="48967" y="138092"/>
                      <a:pt x="53436" y="138092"/>
                    </a:cubicBezTo>
                    <a:cubicBezTo>
                      <a:pt x="57906" y="138092"/>
                      <a:pt x="61468" y="141720"/>
                      <a:pt x="61468" y="146124"/>
                    </a:cubicBezTo>
                    <a:cubicBezTo>
                      <a:pt x="61468" y="150528"/>
                      <a:pt x="57841" y="154156"/>
                      <a:pt x="53436" y="154220"/>
                    </a:cubicBezTo>
                    <a:lnTo>
                      <a:pt x="53436" y="154220"/>
                    </a:lnTo>
                    <a:close/>
                    <a:moveTo>
                      <a:pt x="75718" y="154220"/>
                    </a:moveTo>
                    <a:cubicBezTo>
                      <a:pt x="71248" y="154220"/>
                      <a:pt x="67686" y="150593"/>
                      <a:pt x="67686" y="146189"/>
                    </a:cubicBezTo>
                    <a:cubicBezTo>
                      <a:pt x="67686" y="141784"/>
                      <a:pt x="71313" y="138157"/>
                      <a:pt x="75718" y="138157"/>
                    </a:cubicBezTo>
                    <a:cubicBezTo>
                      <a:pt x="80122" y="138157"/>
                      <a:pt x="83749" y="141784"/>
                      <a:pt x="83749" y="146189"/>
                    </a:cubicBezTo>
                    <a:lnTo>
                      <a:pt x="83749" y="146189"/>
                    </a:lnTo>
                    <a:cubicBezTo>
                      <a:pt x="83749" y="150658"/>
                      <a:pt x="80187" y="154220"/>
                      <a:pt x="75718" y="154285"/>
                    </a:cubicBezTo>
                    <a:lnTo>
                      <a:pt x="75718" y="154285"/>
                    </a:lnTo>
                    <a:close/>
                    <a:moveTo>
                      <a:pt x="97805" y="154220"/>
                    </a:moveTo>
                    <a:cubicBezTo>
                      <a:pt x="93335" y="154220"/>
                      <a:pt x="89773" y="150593"/>
                      <a:pt x="89773" y="146124"/>
                    </a:cubicBezTo>
                    <a:cubicBezTo>
                      <a:pt x="89773" y="141655"/>
                      <a:pt x="93400" y="138092"/>
                      <a:pt x="97869" y="138092"/>
                    </a:cubicBezTo>
                    <a:cubicBezTo>
                      <a:pt x="102339" y="138092"/>
                      <a:pt x="105901" y="141720"/>
                      <a:pt x="105901" y="146124"/>
                    </a:cubicBezTo>
                    <a:cubicBezTo>
                      <a:pt x="105901" y="150528"/>
                      <a:pt x="102339" y="154156"/>
                      <a:pt x="97869" y="154220"/>
                    </a:cubicBezTo>
                    <a:lnTo>
                      <a:pt x="97805" y="154220"/>
                    </a:lnTo>
                    <a:close/>
                    <a:moveTo>
                      <a:pt x="248333" y="107002"/>
                    </a:moveTo>
                    <a:lnTo>
                      <a:pt x="259215" y="96120"/>
                    </a:lnTo>
                    <a:cubicBezTo>
                      <a:pt x="261935" y="99294"/>
                      <a:pt x="263813" y="102986"/>
                      <a:pt x="264850" y="107002"/>
                    </a:cubicBezTo>
                    <a:lnTo>
                      <a:pt x="248333" y="107002"/>
                    </a:lnTo>
                    <a:close/>
                    <a:moveTo>
                      <a:pt x="240949" y="107002"/>
                    </a:moveTo>
                    <a:lnTo>
                      <a:pt x="237257" y="107002"/>
                    </a:lnTo>
                    <a:lnTo>
                      <a:pt x="222748" y="92493"/>
                    </a:lnTo>
                    <a:cubicBezTo>
                      <a:pt x="232335" y="84915"/>
                      <a:pt x="245872" y="84915"/>
                      <a:pt x="255458" y="92493"/>
                    </a:cubicBezTo>
                    <a:lnTo>
                      <a:pt x="240949" y="107002"/>
                    </a:lnTo>
                    <a:close/>
                    <a:moveTo>
                      <a:pt x="229808" y="107002"/>
                    </a:moveTo>
                    <a:lnTo>
                      <a:pt x="213292" y="107002"/>
                    </a:lnTo>
                    <a:cubicBezTo>
                      <a:pt x="214263" y="102986"/>
                      <a:pt x="216207" y="99230"/>
                      <a:pt x="218927" y="96120"/>
                    </a:cubicBezTo>
                    <a:lnTo>
                      <a:pt x="229808" y="107002"/>
                    </a:lnTo>
                    <a:close/>
                    <a:moveTo>
                      <a:pt x="279099" y="154220"/>
                    </a:moveTo>
                    <a:cubicBezTo>
                      <a:pt x="274630" y="154220"/>
                      <a:pt x="271068" y="150593"/>
                      <a:pt x="271068" y="146189"/>
                    </a:cubicBezTo>
                    <a:cubicBezTo>
                      <a:pt x="271068" y="141784"/>
                      <a:pt x="274695" y="138157"/>
                      <a:pt x="279099" y="138157"/>
                    </a:cubicBezTo>
                    <a:cubicBezTo>
                      <a:pt x="283504" y="138157"/>
                      <a:pt x="287131" y="141784"/>
                      <a:pt x="287131" y="146189"/>
                    </a:cubicBezTo>
                    <a:lnTo>
                      <a:pt x="287131" y="146189"/>
                    </a:lnTo>
                    <a:cubicBezTo>
                      <a:pt x="287131" y="150593"/>
                      <a:pt x="283569" y="154220"/>
                      <a:pt x="279099" y="154285"/>
                    </a:cubicBezTo>
                    <a:lnTo>
                      <a:pt x="279099" y="154285"/>
                    </a:lnTo>
                    <a:close/>
                    <a:moveTo>
                      <a:pt x="301186" y="154220"/>
                    </a:moveTo>
                    <a:cubicBezTo>
                      <a:pt x="296717" y="154220"/>
                      <a:pt x="293155" y="150593"/>
                      <a:pt x="293155" y="146124"/>
                    </a:cubicBezTo>
                    <a:cubicBezTo>
                      <a:pt x="293155" y="141655"/>
                      <a:pt x="296782" y="138092"/>
                      <a:pt x="301251" y="138092"/>
                    </a:cubicBezTo>
                    <a:cubicBezTo>
                      <a:pt x="305720" y="138092"/>
                      <a:pt x="309283" y="141720"/>
                      <a:pt x="309283" y="146124"/>
                    </a:cubicBezTo>
                    <a:cubicBezTo>
                      <a:pt x="309283" y="150528"/>
                      <a:pt x="305720" y="154156"/>
                      <a:pt x="301316" y="154220"/>
                    </a:cubicBezTo>
                    <a:lnTo>
                      <a:pt x="301186" y="154220"/>
                    </a:lnTo>
                    <a:close/>
                    <a:moveTo>
                      <a:pt x="270226" y="107002"/>
                    </a:moveTo>
                    <a:cubicBezTo>
                      <a:pt x="266663" y="89773"/>
                      <a:pt x="249823" y="78697"/>
                      <a:pt x="232658" y="82260"/>
                    </a:cubicBezTo>
                    <a:cubicBezTo>
                      <a:pt x="220222" y="84850"/>
                      <a:pt x="210507" y="94566"/>
                      <a:pt x="207916" y="107002"/>
                    </a:cubicBezTo>
                    <a:lnTo>
                      <a:pt x="67621" y="107002"/>
                    </a:lnTo>
                    <a:cubicBezTo>
                      <a:pt x="76041" y="82907"/>
                      <a:pt x="87182" y="59849"/>
                      <a:pt x="100849" y="38344"/>
                    </a:cubicBezTo>
                    <a:cubicBezTo>
                      <a:pt x="107520" y="29924"/>
                      <a:pt x="117754" y="25066"/>
                      <a:pt x="128441" y="25196"/>
                    </a:cubicBezTo>
                    <a:lnTo>
                      <a:pt x="248333" y="25196"/>
                    </a:lnTo>
                    <a:cubicBezTo>
                      <a:pt x="259085" y="25066"/>
                      <a:pt x="269319" y="29924"/>
                      <a:pt x="275990" y="38344"/>
                    </a:cubicBezTo>
                    <a:cubicBezTo>
                      <a:pt x="289657" y="59913"/>
                      <a:pt x="300798" y="82907"/>
                      <a:pt x="309218" y="107002"/>
                    </a:cubicBezTo>
                    <a:lnTo>
                      <a:pt x="270226" y="107002"/>
                    </a:lnTo>
                    <a:close/>
                    <a:moveTo>
                      <a:pt x="323532" y="154220"/>
                    </a:moveTo>
                    <a:cubicBezTo>
                      <a:pt x="319063" y="154220"/>
                      <a:pt x="315501" y="150593"/>
                      <a:pt x="315501" y="146124"/>
                    </a:cubicBezTo>
                    <a:cubicBezTo>
                      <a:pt x="315501" y="141655"/>
                      <a:pt x="319128" y="138092"/>
                      <a:pt x="323597" y="138092"/>
                    </a:cubicBezTo>
                    <a:cubicBezTo>
                      <a:pt x="328066" y="138092"/>
                      <a:pt x="331629" y="141720"/>
                      <a:pt x="331629" y="146124"/>
                    </a:cubicBezTo>
                    <a:cubicBezTo>
                      <a:pt x="331629" y="150528"/>
                      <a:pt x="328066" y="154156"/>
                      <a:pt x="323662" y="154220"/>
                    </a:cubicBezTo>
                    <a:lnTo>
                      <a:pt x="323532" y="154220"/>
                    </a:lnTo>
                    <a:close/>
                    <a:moveTo>
                      <a:pt x="345749" y="154091"/>
                    </a:moveTo>
                    <a:cubicBezTo>
                      <a:pt x="341280" y="154091"/>
                      <a:pt x="337653" y="150464"/>
                      <a:pt x="337653" y="145994"/>
                    </a:cubicBezTo>
                    <a:cubicBezTo>
                      <a:pt x="337653" y="141525"/>
                      <a:pt x="341280" y="137898"/>
                      <a:pt x="345749" y="137898"/>
                    </a:cubicBezTo>
                    <a:cubicBezTo>
                      <a:pt x="350218" y="137898"/>
                      <a:pt x="353845" y="141525"/>
                      <a:pt x="353845" y="145994"/>
                    </a:cubicBezTo>
                    <a:lnTo>
                      <a:pt x="353845" y="145994"/>
                    </a:lnTo>
                    <a:cubicBezTo>
                      <a:pt x="353845" y="150399"/>
                      <a:pt x="350283" y="154026"/>
                      <a:pt x="345879" y="154091"/>
                    </a:cubicBezTo>
                    <a:lnTo>
                      <a:pt x="345749" y="154091"/>
                    </a:lnTo>
                    <a:close/>
                  </a:path>
                </a:pathLst>
              </a:custGeom>
              <a:solidFill>
                <a:srgbClr val="FFFFFF"/>
              </a:solidFill>
              <a:ln w="6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l-SI" sz="2968"/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25518EF-2DF0-F6B1-0AFD-453F7D80A04F}"/>
                </a:ext>
              </a:extLst>
            </p:cNvPr>
            <p:cNvSpPr txBox="1"/>
            <p:nvPr/>
          </p:nvSpPr>
          <p:spPr>
            <a:xfrm rot="18900000">
              <a:off x="1816805" y="4539449"/>
              <a:ext cx="861392" cy="302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1319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Bold" panose="02000000000000000000" pitchFamily="2" charset="0"/>
                  <a:ea typeface="Roboto Bold" panose="02000000000000000000" pitchFamily="2" charset="0"/>
                </a:rPr>
                <a:t>ELEKTRIČNA POLNILNICA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D8589D6-C5AD-9147-D0F7-75409FB91D8F}"/>
              </a:ext>
            </a:extLst>
          </p:cNvPr>
          <p:cNvGrpSpPr/>
          <p:nvPr/>
        </p:nvGrpSpPr>
        <p:grpSpPr>
          <a:xfrm>
            <a:off x="6085966" y="8038638"/>
            <a:ext cx="1407920" cy="2409538"/>
            <a:chOff x="3854405" y="4259851"/>
            <a:chExt cx="853764" cy="1461146"/>
          </a:xfrm>
        </p:grpSpPr>
        <p:grpSp>
          <p:nvGrpSpPr>
            <p:cNvPr id="46" name="Graphic 20">
              <a:extLst>
                <a:ext uri="{FF2B5EF4-FFF2-40B4-BE49-F238E27FC236}">
                  <a16:creationId xmlns:a16="http://schemas.microsoft.com/office/drawing/2014/main" id="{FA4DC0E9-3C06-78CE-D66F-6887836442C7}"/>
                </a:ext>
              </a:extLst>
            </p:cNvPr>
            <p:cNvGrpSpPr/>
            <p:nvPr/>
          </p:nvGrpSpPr>
          <p:grpSpPr>
            <a:xfrm>
              <a:off x="3974959" y="4987787"/>
              <a:ext cx="733210" cy="733210"/>
              <a:chOff x="3974959" y="5780549"/>
              <a:chExt cx="733210" cy="73321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72EEC30-3F79-D84B-99EC-E9DC663D9B14}"/>
                  </a:ext>
                </a:extLst>
              </p:cNvPr>
              <p:cNvSpPr/>
              <p:nvPr/>
            </p:nvSpPr>
            <p:spPr>
              <a:xfrm>
                <a:off x="3974959" y="5780549"/>
                <a:ext cx="733210" cy="733210"/>
              </a:xfrm>
              <a:custGeom>
                <a:avLst/>
                <a:gdLst>
                  <a:gd name="connsiteX0" fmla="*/ 733211 w 733210"/>
                  <a:gd name="connsiteY0" fmla="*/ 366605 h 733210"/>
                  <a:gd name="connsiteX1" fmla="*/ 366606 w 733210"/>
                  <a:gd name="connsiteY1" fmla="*/ 733211 h 733210"/>
                  <a:gd name="connsiteX2" fmla="*/ 0 w 733210"/>
                  <a:gd name="connsiteY2" fmla="*/ 366605 h 733210"/>
                  <a:gd name="connsiteX3" fmla="*/ 366606 w 733210"/>
                  <a:gd name="connsiteY3" fmla="*/ 0 h 733210"/>
                  <a:gd name="connsiteX4" fmla="*/ 733211 w 733210"/>
                  <a:gd name="connsiteY4" fmla="*/ 366605 h 733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3210" h="733210">
                    <a:moveTo>
                      <a:pt x="733211" y="366605"/>
                    </a:moveTo>
                    <a:cubicBezTo>
                      <a:pt x="733211" y="569076"/>
                      <a:pt x="569076" y="733211"/>
                      <a:pt x="366606" y="733211"/>
                    </a:cubicBezTo>
                    <a:cubicBezTo>
                      <a:pt x="164135" y="733211"/>
                      <a:pt x="0" y="569076"/>
                      <a:pt x="0" y="366605"/>
                    </a:cubicBezTo>
                    <a:cubicBezTo>
                      <a:pt x="0" y="164135"/>
                      <a:pt x="164135" y="0"/>
                      <a:pt x="366606" y="0"/>
                    </a:cubicBezTo>
                    <a:cubicBezTo>
                      <a:pt x="569076" y="0"/>
                      <a:pt x="733211" y="164135"/>
                      <a:pt x="733211" y="366605"/>
                    </a:cubicBezTo>
                    <a:close/>
                  </a:path>
                </a:pathLst>
              </a:custGeom>
              <a:solidFill>
                <a:srgbClr val="5BD1C8"/>
              </a:solidFill>
              <a:ln w="6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l-SI" sz="2968"/>
              </a:p>
            </p:txBody>
          </p:sp>
          <p:grpSp>
            <p:nvGrpSpPr>
              <p:cNvPr id="48" name="Graphic 20">
                <a:extLst>
                  <a:ext uri="{FF2B5EF4-FFF2-40B4-BE49-F238E27FC236}">
                    <a16:creationId xmlns:a16="http://schemas.microsoft.com/office/drawing/2014/main" id="{3B7C49FD-DE3F-EDDF-2AEC-D1249F92DA2F}"/>
                  </a:ext>
                </a:extLst>
              </p:cNvPr>
              <p:cNvGrpSpPr/>
              <p:nvPr/>
            </p:nvGrpSpPr>
            <p:grpSpPr>
              <a:xfrm>
                <a:off x="4173677" y="6022081"/>
                <a:ext cx="335774" cy="251247"/>
                <a:chOff x="4173677" y="6022081"/>
                <a:chExt cx="335774" cy="251247"/>
              </a:xfrm>
              <a:solidFill>
                <a:srgbClr val="FFFFFF"/>
              </a:solidFill>
            </p:grpSpPr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CA94297E-CB65-C6D4-78EA-C971E3292A42}"/>
                    </a:ext>
                  </a:extLst>
                </p:cNvPr>
                <p:cNvSpPr/>
                <p:nvPr/>
              </p:nvSpPr>
              <p:spPr>
                <a:xfrm>
                  <a:off x="4272191" y="6069075"/>
                  <a:ext cx="36075" cy="57741"/>
                </a:xfrm>
                <a:custGeom>
                  <a:avLst/>
                  <a:gdLst>
                    <a:gd name="connsiteX0" fmla="*/ 13281 w 36075"/>
                    <a:gd name="connsiteY0" fmla="*/ 54114 h 57741"/>
                    <a:gd name="connsiteX1" fmla="*/ 20860 w 36075"/>
                    <a:gd name="connsiteY1" fmla="*/ 55798 h 57741"/>
                    <a:gd name="connsiteX2" fmla="*/ 24292 w 36075"/>
                    <a:gd name="connsiteY2" fmla="*/ 34424 h 57741"/>
                    <a:gd name="connsiteX3" fmla="*/ 35303 w 36075"/>
                    <a:gd name="connsiteY3" fmla="*/ 11624 h 57741"/>
                    <a:gd name="connsiteX4" fmla="*/ 32712 w 36075"/>
                    <a:gd name="connsiteY4" fmla="*/ 2621 h 57741"/>
                    <a:gd name="connsiteX5" fmla="*/ 20730 w 36075"/>
                    <a:gd name="connsiteY5" fmla="*/ 30 h 57741"/>
                    <a:gd name="connsiteX6" fmla="*/ 6350 w 36075"/>
                    <a:gd name="connsiteY6" fmla="*/ 4110 h 57741"/>
                    <a:gd name="connsiteX7" fmla="*/ 2918 w 36075"/>
                    <a:gd name="connsiteY7" fmla="*/ 9422 h 57741"/>
                    <a:gd name="connsiteX8" fmla="*/ 3 w 36075"/>
                    <a:gd name="connsiteY8" fmla="*/ 34359 h 57741"/>
                    <a:gd name="connsiteX9" fmla="*/ 2400 w 36075"/>
                    <a:gd name="connsiteY9" fmla="*/ 57741 h 57741"/>
                    <a:gd name="connsiteX10" fmla="*/ 13216 w 36075"/>
                    <a:gd name="connsiteY10" fmla="*/ 54049 h 57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075" h="57741">
                      <a:moveTo>
                        <a:pt x="13281" y="54114"/>
                      </a:moveTo>
                      <a:cubicBezTo>
                        <a:pt x="15937" y="54114"/>
                        <a:pt x="18528" y="54697"/>
                        <a:pt x="20860" y="55798"/>
                      </a:cubicBezTo>
                      <a:cubicBezTo>
                        <a:pt x="20276" y="48479"/>
                        <a:pt x="21442" y="41160"/>
                        <a:pt x="24292" y="34424"/>
                      </a:cubicBezTo>
                      <a:cubicBezTo>
                        <a:pt x="27919" y="28141"/>
                        <a:pt x="32583" y="17842"/>
                        <a:pt x="35303" y="11624"/>
                      </a:cubicBezTo>
                      <a:cubicBezTo>
                        <a:pt x="36988" y="8450"/>
                        <a:pt x="35822" y="4499"/>
                        <a:pt x="32712" y="2621"/>
                      </a:cubicBezTo>
                      <a:cubicBezTo>
                        <a:pt x="28956" y="807"/>
                        <a:pt x="24875" y="-100"/>
                        <a:pt x="20730" y="30"/>
                      </a:cubicBezTo>
                      <a:cubicBezTo>
                        <a:pt x="15613" y="-229"/>
                        <a:pt x="10561" y="1196"/>
                        <a:pt x="6350" y="4110"/>
                      </a:cubicBezTo>
                      <a:cubicBezTo>
                        <a:pt x="4667" y="5471"/>
                        <a:pt x="3436" y="7349"/>
                        <a:pt x="2918" y="9422"/>
                      </a:cubicBezTo>
                      <a:cubicBezTo>
                        <a:pt x="910" y="17583"/>
                        <a:pt x="-62" y="26003"/>
                        <a:pt x="3" y="34359"/>
                      </a:cubicBezTo>
                      <a:cubicBezTo>
                        <a:pt x="3" y="42196"/>
                        <a:pt x="845" y="50033"/>
                        <a:pt x="2400" y="57741"/>
                      </a:cubicBezTo>
                      <a:cubicBezTo>
                        <a:pt x="5508" y="55280"/>
                        <a:pt x="9330" y="53984"/>
                        <a:pt x="13216" y="540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l-SI" sz="2968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00787294-30D3-07FA-C83D-66BDEBFBF5E5}"/>
                    </a:ext>
                  </a:extLst>
                </p:cNvPr>
                <p:cNvSpPr/>
                <p:nvPr/>
              </p:nvSpPr>
              <p:spPr>
                <a:xfrm>
                  <a:off x="4214065" y="6117689"/>
                  <a:ext cx="57741" cy="35945"/>
                </a:xfrm>
                <a:custGeom>
                  <a:avLst/>
                  <a:gdLst>
                    <a:gd name="connsiteX0" fmla="*/ 54114 w 57741"/>
                    <a:gd name="connsiteY0" fmla="*/ 22794 h 35945"/>
                    <a:gd name="connsiteX1" fmla="*/ 55798 w 57741"/>
                    <a:gd name="connsiteY1" fmla="*/ 15151 h 35945"/>
                    <a:gd name="connsiteX2" fmla="*/ 34424 w 57741"/>
                    <a:gd name="connsiteY2" fmla="*/ 11782 h 35945"/>
                    <a:gd name="connsiteX3" fmla="*/ 11624 w 57741"/>
                    <a:gd name="connsiteY3" fmla="*/ 772 h 35945"/>
                    <a:gd name="connsiteX4" fmla="*/ 2621 w 57741"/>
                    <a:gd name="connsiteY4" fmla="*/ 3362 h 35945"/>
                    <a:gd name="connsiteX5" fmla="*/ 30 w 57741"/>
                    <a:gd name="connsiteY5" fmla="*/ 15280 h 35945"/>
                    <a:gd name="connsiteX6" fmla="*/ 4111 w 57741"/>
                    <a:gd name="connsiteY6" fmla="*/ 29659 h 35945"/>
                    <a:gd name="connsiteX7" fmla="*/ 9422 w 57741"/>
                    <a:gd name="connsiteY7" fmla="*/ 33028 h 35945"/>
                    <a:gd name="connsiteX8" fmla="*/ 34359 w 57741"/>
                    <a:gd name="connsiteY8" fmla="*/ 35942 h 35945"/>
                    <a:gd name="connsiteX9" fmla="*/ 57741 w 57741"/>
                    <a:gd name="connsiteY9" fmla="*/ 33546 h 35945"/>
                    <a:gd name="connsiteX10" fmla="*/ 54049 w 57741"/>
                    <a:gd name="connsiteY10" fmla="*/ 22794 h 35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7741" h="35945">
                      <a:moveTo>
                        <a:pt x="54114" y="22794"/>
                      </a:moveTo>
                      <a:cubicBezTo>
                        <a:pt x="54114" y="20138"/>
                        <a:pt x="54697" y="17547"/>
                        <a:pt x="55798" y="15151"/>
                      </a:cubicBezTo>
                      <a:cubicBezTo>
                        <a:pt x="48479" y="15734"/>
                        <a:pt x="41160" y="14568"/>
                        <a:pt x="34424" y="11782"/>
                      </a:cubicBezTo>
                      <a:cubicBezTo>
                        <a:pt x="28141" y="8155"/>
                        <a:pt x="17842" y="3492"/>
                        <a:pt x="11624" y="772"/>
                      </a:cubicBezTo>
                      <a:cubicBezTo>
                        <a:pt x="8385" y="-913"/>
                        <a:pt x="4434" y="253"/>
                        <a:pt x="2621" y="3362"/>
                      </a:cubicBezTo>
                      <a:cubicBezTo>
                        <a:pt x="807" y="7054"/>
                        <a:pt x="-35" y="11135"/>
                        <a:pt x="30" y="15280"/>
                      </a:cubicBezTo>
                      <a:cubicBezTo>
                        <a:pt x="-229" y="20397"/>
                        <a:pt x="1196" y="25449"/>
                        <a:pt x="4111" y="29659"/>
                      </a:cubicBezTo>
                      <a:cubicBezTo>
                        <a:pt x="5471" y="31343"/>
                        <a:pt x="7349" y="32574"/>
                        <a:pt x="9422" y="33028"/>
                      </a:cubicBezTo>
                      <a:cubicBezTo>
                        <a:pt x="17583" y="35035"/>
                        <a:pt x="25939" y="36007"/>
                        <a:pt x="34359" y="35942"/>
                      </a:cubicBezTo>
                      <a:cubicBezTo>
                        <a:pt x="42196" y="35942"/>
                        <a:pt x="50033" y="35100"/>
                        <a:pt x="57741" y="33546"/>
                      </a:cubicBezTo>
                      <a:cubicBezTo>
                        <a:pt x="55345" y="30501"/>
                        <a:pt x="54049" y="26680"/>
                        <a:pt x="54049" y="227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l-SI" sz="2968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8CDC5C80-F802-E400-8C22-4FF761C1C6C9}"/>
                    </a:ext>
                  </a:extLst>
                </p:cNvPr>
                <p:cNvSpPr/>
                <p:nvPr/>
              </p:nvSpPr>
              <p:spPr>
                <a:xfrm>
                  <a:off x="4298945" y="6127137"/>
                  <a:ext cx="57805" cy="36074"/>
                </a:xfrm>
                <a:custGeom>
                  <a:avLst/>
                  <a:gdLst>
                    <a:gd name="connsiteX0" fmla="*/ 65 w 57805"/>
                    <a:gd name="connsiteY0" fmla="*/ 2594 h 36074"/>
                    <a:gd name="connsiteX1" fmla="*/ 2073 w 57805"/>
                    <a:gd name="connsiteY1" fmla="*/ 20924 h 36074"/>
                    <a:gd name="connsiteX2" fmla="*/ 23447 w 57805"/>
                    <a:gd name="connsiteY2" fmla="*/ 24292 h 36074"/>
                    <a:gd name="connsiteX3" fmla="*/ 46182 w 57805"/>
                    <a:gd name="connsiteY3" fmla="*/ 35303 h 36074"/>
                    <a:gd name="connsiteX4" fmla="*/ 55185 w 57805"/>
                    <a:gd name="connsiteY4" fmla="*/ 32712 h 36074"/>
                    <a:gd name="connsiteX5" fmla="*/ 57776 w 57805"/>
                    <a:gd name="connsiteY5" fmla="*/ 20730 h 36074"/>
                    <a:gd name="connsiteX6" fmla="*/ 53695 w 57805"/>
                    <a:gd name="connsiteY6" fmla="*/ 6351 h 36074"/>
                    <a:gd name="connsiteX7" fmla="*/ 48320 w 57805"/>
                    <a:gd name="connsiteY7" fmla="*/ 2982 h 36074"/>
                    <a:gd name="connsiteX8" fmla="*/ 23382 w 57805"/>
                    <a:gd name="connsiteY8" fmla="*/ 3 h 36074"/>
                    <a:gd name="connsiteX9" fmla="*/ 0 w 57805"/>
                    <a:gd name="connsiteY9" fmla="*/ 2529 h 36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7805" h="36074">
                      <a:moveTo>
                        <a:pt x="65" y="2594"/>
                      </a:moveTo>
                      <a:cubicBezTo>
                        <a:pt x="4210" y="7775"/>
                        <a:pt x="4988" y="14965"/>
                        <a:pt x="2073" y="20924"/>
                      </a:cubicBezTo>
                      <a:cubicBezTo>
                        <a:pt x="9392" y="20341"/>
                        <a:pt x="16711" y="21507"/>
                        <a:pt x="23447" y="24292"/>
                      </a:cubicBezTo>
                      <a:cubicBezTo>
                        <a:pt x="29730" y="27919"/>
                        <a:pt x="40029" y="32583"/>
                        <a:pt x="46182" y="35303"/>
                      </a:cubicBezTo>
                      <a:cubicBezTo>
                        <a:pt x="49421" y="36987"/>
                        <a:pt x="53371" y="35822"/>
                        <a:pt x="55185" y="32712"/>
                      </a:cubicBezTo>
                      <a:cubicBezTo>
                        <a:pt x="56999" y="28956"/>
                        <a:pt x="57906" y="24875"/>
                        <a:pt x="57776" y="20730"/>
                      </a:cubicBezTo>
                      <a:cubicBezTo>
                        <a:pt x="58035" y="15613"/>
                        <a:pt x="56610" y="10561"/>
                        <a:pt x="53695" y="6351"/>
                      </a:cubicBezTo>
                      <a:cubicBezTo>
                        <a:pt x="52335" y="4667"/>
                        <a:pt x="50457" y="3436"/>
                        <a:pt x="48320" y="2982"/>
                      </a:cubicBezTo>
                      <a:cubicBezTo>
                        <a:pt x="40158" y="975"/>
                        <a:pt x="31803" y="-62"/>
                        <a:pt x="23382" y="3"/>
                      </a:cubicBezTo>
                      <a:cubicBezTo>
                        <a:pt x="15545" y="3"/>
                        <a:pt x="7643" y="910"/>
                        <a:pt x="0" y="25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l-SI" sz="2968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0CCD7A8F-7878-6156-4BAC-4379F7627280}"/>
                    </a:ext>
                  </a:extLst>
                </p:cNvPr>
                <p:cNvSpPr/>
                <p:nvPr/>
              </p:nvSpPr>
              <p:spPr>
                <a:xfrm>
                  <a:off x="4262614" y="6154020"/>
                  <a:ext cx="36010" cy="57741"/>
                </a:xfrm>
                <a:custGeom>
                  <a:avLst/>
                  <a:gdLst>
                    <a:gd name="connsiteX0" fmla="*/ 22858 w 36010"/>
                    <a:gd name="connsiteY0" fmla="*/ 3627 h 57741"/>
                    <a:gd name="connsiteX1" fmla="*/ 15215 w 36010"/>
                    <a:gd name="connsiteY1" fmla="*/ 1943 h 57741"/>
                    <a:gd name="connsiteX2" fmla="*/ 11783 w 36010"/>
                    <a:gd name="connsiteY2" fmla="*/ 23317 h 57741"/>
                    <a:gd name="connsiteX3" fmla="*/ 772 w 36010"/>
                    <a:gd name="connsiteY3" fmla="*/ 46117 h 57741"/>
                    <a:gd name="connsiteX4" fmla="*/ 3362 w 36010"/>
                    <a:gd name="connsiteY4" fmla="*/ 55120 h 57741"/>
                    <a:gd name="connsiteX5" fmla="*/ 15280 w 36010"/>
                    <a:gd name="connsiteY5" fmla="*/ 57711 h 57741"/>
                    <a:gd name="connsiteX6" fmla="*/ 29659 w 36010"/>
                    <a:gd name="connsiteY6" fmla="*/ 53630 h 57741"/>
                    <a:gd name="connsiteX7" fmla="*/ 33092 w 36010"/>
                    <a:gd name="connsiteY7" fmla="*/ 48319 h 57741"/>
                    <a:gd name="connsiteX8" fmla="*/ 36007 w 36010"/>
                    <a:gd name="connsiteY8" fmla="*/ 23382 h 57741"/>
                    <a:gd name="connsiteX9" fmla="*/ 33611 w 36010"/>
                    <a:gd name="connsiteY9" fmla="*/ 0 h 57741"/>
                    <a:gd name="connsiteX10" fmla="*/ 22858 w 36010"/>
                    <a:gd name="connsiteY10" fmla="*/ 3692 h 57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010" h="57741">
                      <a:moveTo>
                        <a:pt x="22858" y="3627"/>
                      </a:moveTo>
                      <a:cubicBezTo>
                        <a:pt x="20203" y="3627"/>
                        <a:pt x="17612" y="3044"/>
                        <a:pt x="15215" y="1943"/>
                      </a:cubicBezTo>
                      <a:cubicBezTo>
                        <a:pt x="15799" y="9262"/>
                        <a:pt x="14633" y="16581"/>
                        <a:pt x="11783" y="23317"/>
                      </a:cubicBezTo>
                      <a:cubicBezTo>
                        <a:pt x="8156" y="29601"/>
                        <a:pt x="3492" y="39899"/>
                        <a:pt x="772" y="46117"/>
                      </a:cubicBezTo>
                      <a:cubicBezTo>
                        <a:pt x="-913" y="49356"/>
                        <a:pt x="253" y="53307"/>
                        <a:pt x="3362" y="55120"/>
                      </a:cubicBezTo>
                      <a:cubicBezTo>
                        <a:pt x="7054" y="56934"/>
                        <a:pt x="11135" y="57776"/>
                        <a:pt x="15280" y="57711"/>
                      </a:cubicBezTo>
                      <a:cubicBezTo>
                        <a:pt x="20397" y="57970"/>
                        <a:pt x="25449" y="56545"/>
                        <a:pt x="29659" y="53630"/>
                      </a:cubicBezTo>
                      <a:cubicBezTo>
                        <a:pt x="31343" y="52270"/>
                        <a:pt x="32509" y="50392"/>
                        <a:pt x="33092" y="48319"/>
                      </a:cubicBezTo>
                      <a:cubicBezTo>
                        <a:pt x="35100" y="40158"/>
                        <a:pt x="36072" y="31738"/>
                        <a:pt x="36007" y="23382"/>
                      </a:cubicBezTo>
                      <a:cubicBezTo>
                        <a:pt x="36007" y="15545"/>
                        <a:pt x="35165" y="7708"/>
                        <a:pt x="33611" y="0"/>
                      </a:cubicBezTo>
                      <a:cubicBezTo>
                        <a:pt x="30566" y="2397"/>
                        <a:pt x="26745" y="3692"/>
                        <a:pt x="22858" y="369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l-SI" sz="2968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24446414-D8F4-206C-1DE0-61BA1DB4D12F}"/>
                    </a:ext>
                  </a:extLst>
                </p:cNvPr>
                <p:cNvSpPr/>
                <p:nvPr/>
              </p:nvSpPr>
              <p:spPr>
                <a:xfrm>
                  <a:off x="4272777" y="6127658"/>
                  <a:ext cx="25390" cy="25390"/>
                </a:xfrm>
                <a:custGeom>
                  <a:avLst/>
                  <a:gdLst>
                    <a:gd name="connsiteX0" fmla="*/ 25390 w 25390"/>
                    <a:gd name="connsiteY0" fmla="*/ 12695 h 25390"/>
                    <a:gd name="connsiteX1" fmla="*/ 12695 w 25390"/>
                    <a:gd name="connsiteY1" fmla="*/ 25391 h 25390"/>
                    <a:gd name="connsiteX2" fmla="*/ 0 w 25390"/>
                    <a:gd name="connsiteY2" fmla="*/ 12695 h 25390"/>
                    <a:gd name="connsiteX3" fmla="*/ 12695 w 25390"/>
                    <a:gd name="connsiteY3" fmla="*/ 0 h 25390"/>
                    <a:gd name="connsiteX4" fmla="*/ 25390 w 25390"/>
                    <a:gd name="connsiteY4" fmla="*/ 12695 h 25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390" h="25390">
                      <a:moveTo>
                        <a:pt x="25390" y="12695"/>
                      </a:moveTo>
                      <a:cubicBezTo>
                        <a:pt x="25390" y="19707"/>
                        <a:pt x="19707" y="25391"/>
                        <a:pt x="12695" y="25391"/>
                      </a:cubicBezTo>
                      <a:cubicBezTo>
                        <a:pt x="5684" y="25391"/>
                        <a:pt x="0" y="19707"/>
                        <a:pt x="0" y="12695"/>
                      </a:cubicBezTo>
                      <a:cubicBezTo>
                        <a:pt x="0" y="5684"/>
                        <a:pt x="5683" y="0"/>
                        <a:pt x="12695" y="0"/>
                      </a:cubicBezTo>
                      <a:cubicBezTo>
                        <a:pt x="19706" y="0"/>
                        <a:pt x="25390" y="5684"/>
                        <a:pt x="25390" y="1269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l-SI" sz="2968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32AB2843-1DA1-458C-6D80-C0A7D91693B3}"/>
                    </a:ext>
                  </a:extLst>
                </p:cNvPr>
                <p:cNvSpPr/>
                <p:nvPr/>
              </p:nvSpPr>
              <p:spPr>
                <a:xfrm>
                  <a:off x="4173677" y="6022081"/>
                  <a:ext cx="335774" cy="251247"/>
                </a:xfrm>
                <a:custGeom>
                  <a:avLst/>
                  <a:gdLst>
                    <a:gd name="connsiteX0" fmla="*/ 312586 w 335774"/>
                    <a:gd name="connsiteY0" fmla="*/ 0 h 251247"/>
                    <a:gd name="connsiteX1" fmla="*/ 23123 w 335774"/>
                    <a:gd name="connsiteY1" fmla="*/ 0 h 251247"/>
                    <a:gd name="connsiteX2" fmla="*/ 0 w 335774"/>
                    <a:gd name="connsiteY2" fmla="*/ 23123 h 251247"/>
                    <a:gd name="connsiteX3" fmla="*/ 0 w 335774"/>
                    <a:gd name="connsiteY3" fmla="*/ 211608 h 251247"/>
                    <a:gd name="connsiteX4" fmla="*/ 23123 w 335774"/>
                    <a:gd name="connsiteY4" fmla="*/ 234731 h 251247"/>
                    <a:gd name="connsiteX5" fmla="*/ 62504 w 335774"/>
                    <a:gd name="connsiteY5" fmla="*/ 234731 h 251247"/>
                    <a:gd name="connsiteX6" fmla="*/ 62245 w 335774"/>
                    <a:gd name="connsiteY6" fmla="*/ 236415 h 251247"/>
                    <a:gd name="connsiteX7" fmla="*/ 62245 w 335774"/>
                    <a:gd name="connsiteY7" fmla="*/ 246131 h 251247"/>
                    <a:gd name="connsiteX8" fmla="*/ 67362 w 335774"/>
                    <a:gd name="connsiteY8" fmla="*/ 251248 h 251247"/>
                    <a:gd name="connsiteX9" fmla="*/ 106290 w 335774"/>
                    <a:gd name="connsiteY9" fmla="*/ 251248 h 251247"/>
                    <a:gd name="connsiteX10" fmla="*/ 111406 w 335774"/>
                    <a:gd name="connsiteY10" fmla="*/ 246131 h 251247"/>
                    <a:gd name="connsiteX11" fmla="*/ 111406 w 335774"/>
                    <a:gd name="connsiteY11" fmla="*/ 236415 h 251247"/>
                    <a:gd name="connsiteX12" fmla="*/ 111148 w 335774"/>
                    <a:gd name="connsiteY12" fmla="*/ 234731 h 251247"/>
                    <a:gd name="connsiteX13" fmla="*/ 224432 w 335774"/>
                    <a:gd name="connsiteY13" fmla="*/ 234731 h 251247"/>
                    <a:gd name="connsiteX14" fmla="*/ 224173 w 335774"/>
                    <a:gd name="connsiteY14" fmla="*/ 236415 h 251247"/>
                    <a:gd name="connsiteX15" fmla="*/ 224173 w 335774"/>
                    <a:gd name="connsiteY15" fmla="*/ 246131 h 251247"/>
                    <a:gd name="connsiteX16" fmla="*/ 229290 w 335774"/>
                    <a:gd name="connsiteY16" fmla="*/ 251248 h 251247"/>
                    <a:gd name="connsiteX17" fmla="*/ 268283 w 335774"/>
                    <a:gd name="connsiteY17" fmla="*/ 251248 h 251247"/>
                    <a:gd name="connsiteX18" fmla="*/ 273399 w 335774"/>
                    <a:gd name="connsiteY18" fmla="*/ 246131 h 251247"/>
                    <a:gd name="connsiteX19" fmla="*/ 273399 w 335774"/>
                    <a:gd name="connsiteY19" fmla="*/ 236415 h 251247"/>
                    <a:gd name="connsiteX20" fmla="*/ 273141 w 335774"/>
                    <a:gd name="connsiteY20" fmla="*/ 234731 h 251247"/>
                    <a:gd name="connsiteX21" fmla="*/ 312651 w 335774"/>
                    <a:gd name="connsiteY21" fmla="*/ 234731 h 251247"/>
                    <a:gd name="connsiteX22" fmla="*/ 335774 w 335774"/>
                    <a:gd name="connsiteY22" fmla="*/ 211608 h 251247"/>
                    <a:gd name="connsiteX23" fmla="*/ 335774 w 335774"/>
                    <a:gd name="connsiteY23" fmla="*/ 23123 h 251247"/>
                    <a:gd name="connsiteX24" fmla="*/ 312716 w 335774"/>
                    <a:gd name="connsiteY24" fmla="*/ 0 h 251247"/>
                    <a:gd name="connsiteX25" fmla="*/ 111795 w 335774"/>
                    <a:gd name="connsiteY25" fmla="*/ 205584 h 251247"/>
                    <a:gd name="connsiteX26" fmla="*/ 24484 w 335774"/>
                    <a:gd name="connsiteY26" fmla="*/ 118272 h 251247"/>
                    <a:gd name="connsiteX27" fmla="*/ 111795 w 335774"/>
                    <a:gd name="connsiteY27" fmla="*/ 30960 h 251247"/>
                    <a:gd name="connsiteX28" fmla="*/ 199107 w 335774"/>
                    <a:gd name="connsiteY28" fmla="*/ 118272 h 251247"/>
                    <a:gd name="connsiteX29" fmla="*/ 111860 w 335774"/>
                    <a:gd name="connsiteY29" fmla="*/ 205649 h 251247"/>
                    <a:gd name="connsiteX30" fmla="*/ 111795 w 335774"/>
                    <a:gd name="connsiteY30" fmla="*/ 205649 h 251247"/>
                    <a:gd name="connsiteX31" fmla="*/ 111795 w 335774"/>
                    <a:gd name="connsiteY31" fmla="*/ 205519 h 251247"/>
                    <a:gd name="connsiteX32" fmla="*/ 304166 w 335774"/>
                    <a:gd name="connsiteY32" fmla="*/ 208628 h 251247"/>
                    <a:gd name="connsiteX33" fmla="*/ 235573 w 335774"/>
                    <a:gd name="connsiteY33" fmla="*/ 208628 h 251247"/>
                    <a:gd name="connsiteX34" fmla="*/ 235573 w 335774"/>
                    <a:gd name="connsiteY34" fmla="*/ 116977 h 251247"/>
                    <a:gd name="connsiteX35" fmla="*/ 304166 w 335774"/>
                    <a:gd name="connsiteY35" fmla="*/ 116977 h 251247"/>
                    <a:gd name="connsiteX36" fmla="*/ 304166 w 335774"/>
                    <a:gd name="connsiteY36" fmla="*/ 208628 h 251247"/>
                    <a:gd name="connsiteX37" fmla="*/ 311680 w 335774"/>
                    <a:gd name="connsiteY37" fmla="*/ 100978 h 251247"/>
                    <a:gd name="connsiteX38" fmla="*/ 227995 w 335774"/>
                    <a:gd name="connsiteY38" fmla="*/ 100978 h 251247"/>
                    <a:gd name="connsiteX39" fmla="*/ 227995 w 335774"/>
                    <a:gd name="connsiteY39" fmla="*/ 90032 h 251247"/>
                    <a:gd name="connsiteX40" fmla="*/ 311680 w 335774"/>
                    <a:gd name="connsiteY40" fmla="*/ 90032 h 251247"/>
                    <a:gd name="connsiteX41" fmla="*/ 311680 w 335774"/>
                    <a:gd name="connsiteY41" fmla="*/ 100978 h 251247"/>
                    <a:gd name="connsiteX42" fmla="*/ 311680 w 335774"/>
                    <a:gd name="connsiteY42" fmla="*/ 79474 h 251247"/>
                    <a:gd name="connsiteX43" fmla="*/ 227995 w 335774"/>
                    <a:gd name="connsiteY43" fmla="*/ 79474 h 251247"/>
                    <a:gd name="connsiteX44" fmla="*/ 227995 w 335774"/>
                    <a:gd name="connsiteY44" fmla="*/ 68528 h 251247"/>
                    <a:gd name="connsiteX45" fmla="*/ 311680 w 335774"/>
                    <a:gd name="connsiteY45" fmla="*/ 68528 h 251247"/>
                    <a:gd name="connsiteX46" fmla="*/ 311680 w 335774"/>
                    <a:gd name="connsiteY46" fmla="*/ 79474 h 251247"/>
                    <a:gd name="connsiteX47" fmla="*/ 311680 w 335774"/>
                    <a:gd name="connsiteY47" fmla="*/ 57970 h 251247"/>
                    <a:gd name="connsiteX48" fmla="*/ 227995 w 335774"/>
                    <a:gd name="connsiteY48" fmla="*/ 57970 h 251247"/>
                    <a:gd name="connsiteX49" fmla="*/ 227995 w 335774"/>
                    <a:gd name="connsiteY49" fmla="*/ 47024 h 251247"/>
                    <a:gd name="connsiteX50" fmla="*/ 311680 w 335774"/>
                    <a:gd name="connsiteY50" fmla="*/ 47024 h 251247"/>
                    <a:gd name="connsiteX51" fmla="*/ 311680 w 335774"/>
                    <a:gd name="connsiteY51" fmla="*/ 57970 h 251247"/>
                    <a:gd name="connsiteX52" fmla="*/ 311680 w 335774"/>
                    <a:gd name="connsiteY52" fmla="*/ 36466 h 251247"/>
                    <a:gd name="connsiteX53" fmla="*/ 227995 w 335774"/>
                    <a:gd name="connsiteY53" fmla="*/ 36466 h 251247"/>
                    <a:gd name="connsiteX54" fmla="*/ 227995 w 335774"/>
                    <a:gd name="connsiteY54" fmla="*/ 25520 h 251247"/>
                    <a:gd name="connsiteX55" fmla="*/ 311680 w 335774"/>
                    <a:gd name="connsiteY55" fmla="*/ 25520 h 251247"/>
                    <a:gd name="connsiteX56" fmla="*/ 311680 w 335774"/>
                    <a:gd name="connsiteY56" fmla="*/ 36466 h 251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</a:cxnLst>
                  <a:rect l="l" t="t" r="r" b="b"/>
                  <a:pathLst>
                    <a:path w="335774" h="251247">
                      <a:moveTo>
                        <a:pt x="312586" y="0"/>
                      </a:moveTo>
                      <a:lnTo>
                        <a:pt x="23123" y="0"/>
                      </a:lnTo>
                      <a:cubicBezTo>
                        <a:pt x="10363" y="0"/>
                        <a:pt x="0" y="10363"/>
                        <a:pt x="0" y="23123"/>
                      </a:cubicBezTo>
                      <a:lnTo>
                        <a:pt x="0" y="211608"/>
                      </a:lnTo>
                      <a:cubicBezTo>
                        <a:pt x="0" y="224367"/>
                        <a:pt x="10363" y="234731"/>
                        <a:pt x="23123" y="234731"/>
                      </a:cubicBezTo>
                      <a:lnTo>
                        <a:pt x="62504" y="234731"/>
                      </a:lnTo>
                      <a:cubicBezTo>
                        <a:pt x="62310" y="235314"/>
                        <a:pt x="62245" y="235832"/>
                        <a:pt x="62245" y="236415"/>
                      </a:cubicBezTo>
                      <a:lnTo>
                        <a:pt x="62245" y="246131"/>
                      </a:lnTo>
                      <a:cubicBezTo>
                        <a:pt x="62245" y="248916"/>
                        <a:pt x="64512" y="251248"/>
                        <a:pt x="67362" y="251248"/>
                      </a:cubicBezTo>
                      <a:lnTo>
                        <a:pt x="106290" y="251248"/>
                      </a:lnTo>
                      <a:cubicBezTo>
                        <a:pt x="109075" y="251248"/>
                        <a:pt x="111406" y="248981"/>
                        <a:pt x="111406" y="246131"/>
                      </a:cubicBezTo>
                      <a:lnTo>
                        <a:pt x="111406" y="236415"/>
                      </a:lnTo>
                      <a:cubicBezTo>
                        <a:pt x="111406" y="235832"/>
                        <a:pt x="111342" y="235249"/>
                        <a:pt x="111148" y="234731"/>
                      </a:cubicBezTo>
                      <a:lnTo>
                        <a:pt x="224432" y="234731"/>
                      </a:lnTo>
                      <a:cubicBezTo>
                        <a:pt x="224238" y="235249"/>
                        <a:pt x="224109" y="235832"/>
                        <a:pt x="224173" y="236415"/>
                      </a:cubicBezTo>
                      <a:lnTo>
                        <a:pt x="224173" y="246131"/>
                      </a:lnTo>
                      <a:cubicBezTo>
                        <a:pt x="224173" y="248916"/>
                        <a:pt x="226440" y="251248"/>
                        <a:pt x="229290" y="251248"/>
                      </a:cubicBezTo>
                      <a:lnTo>
                        <a:pt x="268283" y="251248"/>
                      </a:lnTo>
                      <a:cubicBezTo>
                        <a:pt x="271068" y="251248"/>
                        <a:pt x="273399" y="248981"/>
                        <a:pt x="273399" y="246131"/>
                      </a:cubicBezTo>
                      <a:lnTo>
                        <a:pt x="273399" y="236415"/>
                      </a:lnTo>
                      <a:cubicBezTo>
                        <a:pt x="273399" y="235832"/>
                        <a:pt x="273270" y="235249"/>
                        <a:pt x="273141" y="234731"/>
                      </a:cubicBezTo>
                      <a:lnTo>
                        <a:pt x="312651" y="234731"/>
                      </a:lnTo>
                      <a:cubicBezTo>
                        <a:pt x="325411" y="234731"/>
                        <a:pt x="335774" y="224367"/>
                        <a:pt x="335774" y="211608"/>
                      </a:cubicBezTo>
                      <a:lnTo>
                        <a:pt x="335774" y="23123"/>
                      </a:lnTo>
                      <a:cubicBezTo>
                        <a:pt x="335774" y="10363"/>
                        <a:pt x="325475" y="65"/>
                        <a:pt x="312716" y="0"/>
                      </a:cubicBezTo>
                      <a:close/>
                      <a:moveTo>
                        <a:pt x="111795" y="205584"/>
                      </a:moveTo>
                      <a:cubicBezTo>
                        <a:pt x="63605" y="205584"/>
                        <a:pt x="24484" y="166462"/>
                        <a:pt x="24484" y="118272"/>
                      </a:cubicBezTo>
                      <a:cubicBezTo>
                        <a:pt x="24484" y="70083"/>
                        <a:pt x="63540" y="30960"/>
                        <a:pt x="111795" y="30960"/>
                      </a:cubicBezTo>
                      <a:cubicBezTo>
                        <a:pt x="159985" y="30960"/>
                        <a:pt x="199107" y="70083"/>
                        <a:pt x="199107" y="118272"/>
                      </a:cubicBezTo>
                      <a:cubicBezTo>
                        <a:pt x="199107" y="166527"/>
                        <a:pt x="160115" y="205649"/>
                        <a:pt x="111860" y="205649"/>
                      </a:cubicBezTo>
                      <a:lnTo>
                        <a:pt x="111795" y="205649"/>
                      </a:lnTo>
                      <a:lnTo>
                        <a:pt x="111795" y="205519"/>
                      </a:lnTo>
                      <a:close/>
                      <a:moveTo>
                        <a:pt x="304166" y="208628"/>
                      </a:moveTo>
                      <a:lnTo>
                        <a:pt x="235573" y="208628"/>
                      </a:lnTo>
                      <a:lnTo>
                        <a:pt x="235573" y="116977"/>
                      </a:lnTo>
                      <a:lnTo>
                        <a:pt x="304166" y="116977"/>
                      </a:lnTo>
                      <a:lnTo>
                        <a:pt x="304166" y="208628"/>
                      </a:lnTo>
                      <a:close/>
                      <a:moveTo>
                        <a:pt x="311680" y="100978"/>
                      </a:moveTo>
                      <a:lnTo>
                        <a:pt x="227995" y="100978"/>
                      </a:lnTo>
                      <a:lnTo>
                        <a:pt x="227995" y="90032"/>
                      </a:lnTo>
                      <a:lnTo>
                        <a:pt x="311680" y="90032"/>
                      </a:lnTo>
                      <a:lnTo>
                        <a:pt x="311680" y="100978"/>
                      </a:lnTo>
                      <a:close/>
                      <a:moveTo>
                        <a:pt x="311680" y="79474"/>
                      </a:moveTo>
                      <a:lnTo>
                        <a:pt x="227995" y="79474"/>
                      </a:lnTo>
                      <a:lnTo>
                        <a:pt x="227995" y="68528"/>
                      </a:lnTo>
                      <a:lnTo>
                        <a:pt x="311680" y="68528"/>
                      </a:lnTo>
                      <a:lnTo>
                        <a:pt x="311680" y="79474"/>
                      </a:lnTo>
                      <a:close/>
                      <a:moveTo>
                        <a:pt x="311680" y="57970"/>
                      </a:moveTo>
                      <a:lnTo>
                        <a:pt x="227995" y="57970"/>
                      </a:lnTo>
                      <a:lnTo>
                        <a:pt x="227995" y="47024"/>
                      </a:lnTo>
                      <a:lnTo>
                        <a:pt x="311680" y="47024"/>
                      </a:lnTo>
                      <a:lnTo>
                        <a:pt x="311680" y="57970"/>
                      </a:lnTo>
                      <a:close/>
                      <a:moveTo>
                        <a:pt x="311680" y="36466"/>
                      </a:moveTo>
                      <a:lnTo>
                        <a:pt x="227995" y="36466"/>
                      </a:lnTo>
                      <a:lnTo>
                        <a:pt x="227995" y="25520"/>
                      </a:lnTo>
                      <a:lnTo>
                        <a:pt x="311680" y="25520"/>
                      </a:lnTo>
                      <a:lnTo>
                        <a:pt x="311680" y="364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l-SI" sz="2968"/>
                </a:p>
              </p:txBody>
            </p:sp>
          </p:grp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00A95C28-44DE-1F81-C25B-688AF33BA813}"/>
                </a:ext>
              </a:extLst>
            </p:cNvPr>
            <p:cNvSpPr txBox="1"/>
            <p:nvPr/>
          </p:nvSpPr>
          <p:spPr>
            <a:xfrm rot="2700000">
              <a:off x="3574807" y="4539449"/>
              <a:ext cx="861392" cy="302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1319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Bold" panose="02000000000000000000" pitchFamily="2" charset="0"/>
                  <a:ea typeface="Roboto Bold" panose="02000000000000000000" pitchFamily="2" charset="0"/>
                </a:rPr>
                <a:t>TOPLOTNA ČRPALKA</a:t>
              </a:r>
            </a:p>
          </p:txBody>
        </p:sp>
      </p:grpSp>
      <p:grpSp>
        <p:nvGrpSpPr>
          <p:cNvPr id="236" name="Graphic 129">
            <a:extLst>
              <a:ext uri="{FF2B5EF4-FFF2-40B4-BE49-F238E27FC236}">
                <a16:creationId xmlns:a16="http://schemas.microsoft.com/office/drawing/2014/main" id="{D4604A60-13E0-3C0E-EDC4-1578D3057D1B}"/>
              </a:ext>
            </a:extLst>
          </p:cNvPr>
          <p:cNvGrpSpPr/>
          <p:nvPr/>
        </p:nvGrpSpPr>
        <p:grpSpPr>
          <a:xfrm>
            <a:off x="15694231" y="1512138"/>
            <a:ext cx="1282320" cy="1282320"/>
            <a:chOff x="5122024" y="4326565"/>
            <a:chExt cx="953279" cy="953279"/>
          </a:xfrm>
        </p:grpSpPr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BD6BEA9A-9A43-2C50-BDDD-FA03E92ABD13}"/>
                </a:ext>
              </a:extLst>
            </p:cNvPr>
            <p:cNvSpPr/>
            <p:nvPr/>
          </p:nvSpPr>
          <p:spPr>
            <a:xfrm>
              <a:off x="5136587" y="4340844"/>
              <a:ext cx="924865" cy="925006"/>
            </a:xfrm>
            <a:custGeom>
              <a:avLst/>
              <a:gdLst>
                <a:gd name="connsiteX0" fmla="*/ 924865 w 924865"/>
                <a:gd name="connsiteY0" fmla="*/ 462503 h 925006"/>
                <a:gd name="connsiteX1" fmla="*/ 889881 w 924865"/>
                <a:gd name="connsiteY1" fmla="*/ 202479 h 925006"/>
                <a:gd name="connsiteX2" fmla="*/ 714247 w 924865"/>
                <a:gd name="connsiteY2" fmla="*/ 36412 h 925006"/>
                <a:gd name="connsiteX3" fmla="*/ 462505 w 924865"/>
                <a:gd name="connsiteY3" fmla="*/ 0 h 925006"/>
                <a:gd name="connsiteX4" fmla="*/ 462505 w 924865"/>
                <a:gd name="connsiteY4" fmla="*/ 0 h 925006"/>
                <a:gd name="connsiteX5" fmla="*/ 211191 w 924865"/>
                <a:gd name="connsiteY5" fmla="*/ 36412 h 925006"/>
                <a:gd name="connsiteX6" fmla="*/ 72968 w 924865"/>
                <a:gd name="connsiteY6" fmla="*/ 134653 h 925006"/>
                <a:gd name="connsiteX7" fmla="*/ 1 w 924865"/>
                <a:gd name="connsiteY7" fmla="*/ 462503 h 925006"/>
                <a:gd name="connsiteX8" fmla="*/ 34985 w 924865"/>
                <a:gd name="connsiteY8" fmla="*/ 722528 h 925006"/>
                <a:gd name="connsiteX9" fmla="*/ 210620 w 924865"/>
                <a:gd name="connsiteY9" fmla="*/ 888595 h 925006"/>
                <a:gd name="connsiteX10" fmla="*/ 462362 w 924865"/>
                <a:gd name="connsiteY10" fmla="*/ 925007 h 925006"/>
                <a:gd name="connsiteX11" fmla="*/ 714104 w 924865"/>
                <a:gd name="connsiteY11" fmla="*/ 888595 h 925006"/>
                <a:gd name="connsiteX12" fmla="*/ 852184 w 924865"/>
                <a:gd name="connsiteY12" fmla="*/ 790497 h 925006"/>
                <a:gd name="connsiteX13" fmla="*/ 924723 w 924865"/>
                <a:gd name="connsiteY13" fmla="*/ 462646 h 925006"/>
                <a:gd name="connsiteX14" fmla="*/ 289441 w 924865"/>
                <a:gd name="connsiteY14" fmla="*/ 449652 h 925006"/>
                <a:gd name="connsiteX15" fmla="*/ 289441 w 924865"/>
                <a:gd name="connsiteY15" fmla="*/ 740377 h 925006"/>
                <a:gd name="connsiteX16" fmla="*/ 203766 w 924865"/>
                <a:gd name="connsiteY16" fmla="*/ 740377 h 925006"/>
                <a:gd name="connsiteX17" fmla="*/ 203766 w 924865"/>
                <a:gd name="connsiteY17" fmla="*/ 449652 h 925006"/>
                <a:gd name="connsiteX18" fmla="*/ 161071 w 924865"/>
                <a:gd name="connsiteY18" fmla="*/ 375686 h 925006"/>
                <a:gd name="connsiteX19" fmla="*/ 203766 w 924865"/>
                <a:gd name="connsiteY19" fmla="*/ 301719 h 925006"/>
                <a:gd name="connsiteX20" fmla="*/ 203766 w 924865"/>
                <a:gd name="connsiteY20" fmla="*/ 184916 h 925006"/>
                <a:gd name="connsiteX21" fmla="*/ 289441 w 924865"/>
                <a:gd name="connsiteY21" fmla="*/ 184916 h 925006"/>
                <a:gd name="connsiteX22" fmla="*/ 289441 w 924865"/>
                <a:gd name="connsiteY22" fmla="*/ 301719 h 925006"/>
                <a:gd name="connsiteX23" fmla="*/ 332136 w 924865"/>
                <a:gd name="connsiteY23" fmla="*/ 375686 h 925006"/>
                <a:gd name="connsiteX24" fmla="*/ 289441 w 924865"/>
                <a:gd name="connsiteY24" fmla="*/ 449652 h 925006"/>
                <a:gd name="connsiteX25" fmla="*/ 505342 w 924865"/>
                <a:gd name="connsiteY25" fmla="*/ 624144 h 925006"/>
                <a:gd name="connsiteX26" fmla="*/ 505342 w 924865"/>
                <a:gd name="connsiteY26" fmla="*/ 740234 h 925006"/>
                <a:gd name="connsiteX27" fmla="*/ 419667 w 924865"/>
                <a:gd name="connsiteY27" fmla="*/ 740234 h 925006"/>
                <a:gd name="connsiteX28" fmla="*/ 419667 w 924865"/>
                <a:gd name="connsiteY28" fmla="*/ 624144 h 925006"/>
                <a:gd name="connsiteX29" fmla="*/ 376972 w 924865"/>
                <a:gd name="connsiteY29" fmla="*/ 550178 h 925006"/>
                <a:gd name="connsiteX30" fmla="*/ 419667 w 924865"/>
                <a:gd name="connsiteY30" fmla="*/ 476211 h 925006"/>
                <a:gd name="connsiteX31" fmla="*/ 419667 w 924865"/>
                <a:gd name="connsiteY31" fmla="*/ 184773 h 925006"/>
                <a:gd name="connsiteX32" fmla="*/ 505342 w 924865"/>
                <a:gd name="connsiteY32" fmla="*/ 184773 h 925006"/>
                <a:gd name="connsiteX33" fmla="*/ 505342 w 924865"/>
                <a:gd name="connsiteY33" fmla="*/ 476211 h 925006"/>
                <a:gd name="connsiteX34" fmla="*/ 548037 w 924865"/>
                <a:gd name="connsiteY34" fmla="*/ 550178 h 925006"/>
                <a:gd name="connsiteX35" fmla="*/ 505342 w 924865"/>
                <a:gd name="connsiteY35" fmla="*/ 624144 h 925006"/>
                <a:gd name="connsiteX36" fmla="*/ 721244 w 924865"/>
                <a:gd name="connsiteY36" fmla="*/ 371117 h 925006"/>
                <a:gd name="connsiteX37" fmla="*/ 721244 w 924865"/>
                <a:gd name="connsiteY37" fmla="*/ 740234 h 925006"/>
                <a:gd name="connsiteX38" fmla="*/ 635569 w 924865"/>
                <a:gd name="connsiteY38" fmla="*/ 740234 h 925006"/>
                <a:gd name="connsiteX39" fmla="*/ 635569 w 924865"/>
                <a:gd name="connsiteY39" fmla="*/ 371117 h 925006"/>
                <a:gd name="connsiteX40" fmla="*/ 592874 w 924865"/>
                <a:gd name="connsiteY40" fmla="*/ 297150 h 925006"/>
                <a:gd name="connsiteX41" fmla="*/ 635569 w 924865"/>
                <a:gd name="connsiteY41" fmla="*/ 223184 h 925006"/>
                <a:gd name="connsiteX42" fmla="*/ 635569 w 924865"/>
                <a:gd name="connsiteY42" fmla="*/ 184773 h 925006"/>
                <a:gd name="connsiteX43" fmla="*/ 721244 w 924865"/>
                <a:gd name="connsiteY43" fmla="*/ 184773 h 925006"/>
                <a:gd name="connsiteX44" fmla="*/ 721244 w 924865"/>
                <a:gd name="connsiteY44" fmla="*/ 223184 h 925006"/>
                <a:gd name="connsiteX45" fmla="*/ 763939 w 924865"/>
                <a:gd name="connsiteY45" fmla="*/ 297150 h 925006"/>
                <a:gd name="connsiteX46" fmla="*/ 721244 w 924865"/>
                <a:gd name="connsiteY46" fmla="*/ 371117 h 92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24865" h="925006">
                  <a:moveTo>
                    <a:pt x="924865" y="462503"/>
                  </a:moveTo>
                  <a:cubicBezTo>
                    <a:pt x="924865" y="365405"/>
                    <a:pt x="919011" y="275874"/>
                    <a:pt x="889881" y="202479"/>
                  </a:cubicBezTo>
                  <a:cubicBezTo>
                    <a:pt x="860609" y="129084"/>
                    <a:pt x="808775" y="71539"/>
                    <a:pt x="714247" y="36412"/>
                  </a:cubicBezTo>
                  <a:cubicBezTo>
                    <a:pt x="651276" y="13137"/>
                    <a:pt x="569028" y="0"/>
                    <a:pt x="462505" y="0"/>
                  </a:cubicBezTo>
                  <a:lnTo>
                    <a:pt x="462505" y="0"/>
                  </a:lnTo>
                  <a:cubicBezTo>
                    <a:pt x="356125" y="0"/>
                    <a:pt x="274162" y="13137"/>
                    <a:pt x="211191" y="36412"/>
                  </a:cubicBezTo>
                  <a:cubicBezTo>
                    <a:pt x="148220" y="59830"/>
                    <a:pt x="104240" y="93243"/>
                    <a:pt x="72968" y="134653"/>
                  </a:cubicBezTo>
                  <a:cubicBezTo>
                    <a:pt x="10711" y="217187"/>
                    <a:pt x="-141" y="332991"/>
                    <a:pt x="1" y="462503"/>
                  </a:cubicBezTo>
                  <a:cubicBezTo>
                    <a:pt x="1" y="559602"/>
                    <a:pt x="5856" y="649133"/>
                    <a:pt x="34985" y="722528"/>
                  </a:cubicBezTo>
                  <a:cubicBezTo>
                    <a:pt x="64258" y="795923"/>
                    <a:pt x="116091" y="853468"/>
                    <a:pt x="210620" y="888595"/>
                  </a:cubicBezTo>
                  <a:cubicBezTo>
                    <a:pt x="273591" y="911870"/>
                    <a:pt x="355839" y="925007"/>
                    <a:pt x="462362" y="925007"/>
                  </a:cubicBezTo>
                  <a:cubicBezTo>
                    <a:pt x="569028" y="925007"/>
                    <a:pt x="651133" y="911870"/>
                    <a:pt x="714104" y="888595"/>
                  </a:cubicBezTo>
                  <a:cubicBezTo>
                    <a:pt x="777218" y="865177"/>
                    <a:pt x="821198" y="831763"/>
                    <a:pt x="852184" y="790497"/>
                  </a:cubicBezTo>
                  <a:cubicBezTo>
                    <a:pt x="914299" y="707963"/>
                    <a:pt x="924865" y="592158"/>
                    <a:pt x="924723" y="462646"/>
                  </a:cubicBezTo>
                  <a:close/>
                  <a:moveTo>
                    <a:pt x="289441" y="449652"/>
                  </a:moveTo>
                  <a:lnTo>
                    <a:pt x="289441" y="740377"/>
                  </a:lnTo>
                  <a:lnTo>
                    <a:pt x="203766" y="740377"/>
                  </a:lnTo>
                  <a:lnTo>
                    <a:pt x="203766" y="449652"/>
                  </a:lnTo>
                  <a:cubicBezTo>
                    <a:pt x="178206" y="434802"/>
                    <a:pt x="161071" y="407243"/>
                    <a:pt x="161071" y="375686"/>
                  </a:cubicBezTo>
                  <a:cubicBezTo>
                    <a:pt x="161071" y="343986"/>
                    <a:pt x="178348" y="316427"/>
                    <a:pt x="203766" y="301719"/>
                  </a:cubicBezTo>
                  <a:lnTo>
                    <a:pt x="203766" y="184916"/>
                  </a:lnTo>
                  <a:lnTo>
                    <a:pt x="289441" y="184916"/>
                  </a:lnTo>
                  <a:lnTo>
                    <a:pt x="289441" y="301719"/>
                  </a:lnTo>
                  <a:cubicBezTo>
                    <a:pt x="315001" y="316570"/>
                    <a:pt x="332136" y="344129"/>
                    <a:pt x="332136" y="375686"/>
                  </a:cubicBezTo>
                  <a:cubicBezTo>
                    <a:pt x="332136" y="407385"/>
                    <a:pt x="314858" y="434945"/>
                    <a:pt x="289441" y="449652"/>
                  </a:cubicBezTo>
                  <a:close/>
                  <a:moveTo>
                    <a:pt x="505342" y="624144"/>
                  </a:moveTo>
                  <a:lnTo>
                    <a:pt x="505342" y="740234"/>
                  </a:lnTo>
                  <a:lnTo>
                    <a:pt x="419667" y="740234"/>
                  </a:lnTo>
                  <a:lnTo>
                    <a:pt x="419667" y="624144"/>
                  </a:lnTo>
                  <a:cubicBezTo>
                    <a:pt x="394107" y="609294"/>
                    <a:pt x="376972" y="581735"/>
                    <a:pt x="376972" y="550178"/>
                  </a:cubicBezTo>
                  <a:cubicBezTo>
                    <a:pt x="376972" y="518478"/>
                    <a:pt x="394250" y="490919"/>
                    <a:pt x="419667" y="476211"/>
                  </a:cubicBezTo>
                  <a:lnTo>
                    <a:pt x="419667" y="184773"/>
                  </a:lnTo>
                  <a:lnTo>
                    <a:pt x="505342" y="184773"/>
                  </a:lnTo>
                  <a:lnTo>
                    <a:pt x="505342" y="476211"/>
                  </a:lnTo>
                  <a:cubicBezTo>
                    <a:pt x="530902" y="491062"/>
                    <a:pt x="548037" y="518621"/>
                    <a:pt x="548037" y="550178"/>
                  </a:cubicBezTo>
                  <a:cubicBezTo>
                    <a:pt x="548037" y="581877"/>
                    <a:pt x="530759" y="609437"/>
                    <a:pt x="505342" y="624144"/>
                  </a:cubicBezTo>
                  <a:close/>
                  <a:moveTo>
                    <a:pt x="721244" y="371117"/>
                  </a:moveTo>
                  <a:lnTo>
                    <a:pt x="721244" y="740234"/>
                  </a:lnTo>
                  <a:lnTo>
                    <a:pt x="635569" y="740234"/>
                  </a:lnTo>
                  <a:lnTo>
                    <a:pt x="635569" y="371117"/>
                  </a:lnTo>
                  <a:cubicBezTo>
                    <a:pt x="610009" y="356266"/>
                    <a:pt x="592874" y="328707"/>
                    <a:pt x="592874" y="297150"/>
                  </a:cubicBezTo>
                  <a:cubicBezTo>
                    <a:pt x="592874" y="265451"/>
                    <a:pt x="610152" y="237891"/>
                    <a:pt x="635569" y="223184"/>
                  </a:cubicBezTo>
                  <a:lnTo>
                    <a:pt x="635569" y="184773"/>
                  </a:lnTo>
                  <a:lnTo>
                    <a:pt x="721244" y="184773"/>
                  </a:lnTo>
                  <a:lnTo>
                    <a:pt x="721244" y="223184"/>
                  </a:lnTo>
                  <a:cubicBezTo>
                    <a:pt x="746804" y="238034"/>
                    <a:pt x="763939" y="265593"/>
                    <a:pt x="763939" y="297150"/>
                  </a:cubicBezTo>
                  <a:cubicBezTo>
                    <a:pt x="763939" y="328850"/>
                    <a:pt x="746661" y="356409"/>
                    <a:pt x="721244" y="371117"/>
                  </a:cubicBezTo>
                  <a:close/>
                </a:path>
              </a:pathLst>
            </a:custGeom>
            <a:solidFill>
              <a:srgbClr val="FFFFFF"/>
            </a:solidFill>
            <a:ln w="142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 sz="2968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685701FD-63F2-4388-9697-A93D29DBC269}"/>
                </a:ext>
              </a:extLst>
            </p:cNvPr>
            <p:cNvSpPr/>
            <p:nvPr/>
          </p:nvSpPr>
          <p:spPr>
            <a:xfrm>
              <a:off x="5122024" y="4326565"/>
              <a:ext cx="953279" cy="953279"/>
            </a:xfrm>
            <a:custGeom>
              <a:avLst/>
              <a:gdLst>
                <a:gd name="connsiteX0" fmla="*/ 878171 w 953279"/>
                <a:gd name="connsiteY0" fmla="*/ 140222 h 953279"/>
                <a:gd name="connsiteX1" fmla="*/ 733666 w 953279"/>
                <a:gd name="connsiteY1" fmla="*/ 37269 h 953279"/>
                <a:gd name="connsiteX2" fmla="*/ 476926 w 953279"/>
                <a:gd name="connsiteY2" fmla="*/ 0 h 953279"/>
                <a:gd name="connsiteX3" fmla="*/ 220614 w 953279"/>
                <a:gd name="connsiteY3" fmla="*/ 37269 h 953279"/>
                <a:gd name="connsiteX4" fmla="*/ 36412 w 953279"/>
                <a:gd name="connsiteY4" fmla="*/ 211332 h 953279"/>
                <a:gd name="connsiteX5" fmla="*/ 0 w 953279"/>
                <a:gd name="connsiteY5" fmla="*/ 476640 h 953279"/>
                <a:gd name="connsiteX6" fmla="*/ 75394 w 953279"/>
                <a:gd name="connsiteY6" fmla="*/ 813058 h 953279"/>
                <a:gd name="connsiteX7" fmla="*/ 219900 w 953279"/>
                <a:gd name="connsiteY7" fmla="*/ 916011 h 953279"/>
                <a:gd name="connsiteX8" fmla="*/ 476640 w 953279"/>
                <a:gd name="connsiteY8" fmla="*/ 953280 h 953279"/>
                <a:gd name="connsiteX9" fmla="*/ 733380 w 953279"/>
                <a:gd name="connsiteY9" fmla="*/ 916011 h 953279"/>
                <a:gd name="connsiteX10" fmla="*/ 917296 w 953279"/>
                <a:gd name="connsiteY10" fmla="*/ 741948 h 953279"/>
                <a:gd name="connsiteX11" fmla="*/ 953280 w 953279"/>
                <a:gd name="connsiteY11" fmla="*/ 476640 h 953279"/>
                <a:gd name="connsiteX12" fmla="*/ 877885 w 953279"/>
                <a:gd name="connsiteY12" fmla="*/ 140222 h 953279"/>
                <a:gd name="connsiteX13" fmla="*/ 728668 w 953279"/>
                <a:gd name="connsiteY13" fmla="*/ 902731 h 953279"/>
                <a:gd name="connsiteX14" fmla="*/ 476926 w 953279"/>
                <a:gd name="connsiteY14" fmla="*/ 939143 h 953279"/>
                <a:gd name="connsiteX15" fmla="*/ 225183 w 953279"/>
                <a:gd name="connsiteY15" fmla="*/ 902731 h 953279"/>
                <a:gd name="connsiteX16" fmla="*/ 49549 w 953279"/>
                <a:gd name="connsiteY16" fmla="*/ 736664 h 953279"/>
                <a:gd name="connsiteX17" fmla="*/ 14565 w 953279"/>
                <a:gd name="connsiteY17" fmla="*/ 476640 h 953279"/>
                <a:gd name="connsiteX18" fmla="*/ 87532 w 953279"/>
                <a:gd name="connsiteY18" fmla="*/ 148789 h 953279"/>
                <a:gd name="connsiteX19" fmla="*/ 225754 w 953279"/>
                <a:gd name="connsiteY19" fmla="*/ 50548 h 953279"/>
                <a:gd name="connsiteX20" fmla="*/ 477068 w 953279"/>
                <a:gd name="connsiteY20" fmla="*/ 14136 h 953279"/>
                <a:gd name="connsiteX21" fmla="*/ 477068 w 953279"/>
                <a:gd name="connsiteY21" fmla="*/ 14136 h 953279"/>
                <a:gd name="connsiteX22" fmla="*/ 728811 w 953279"/>
                <a:gd name="connsiteY22" fmla="*/ 50548 h 953279"/>
                <a:gd name="connsiteX23" fmla="*/ 904445 w 953279"/>
                <a:gd name="connsiteY23" fmla="*/ 216616 h 953279"/>
                <a:gd name="connsiteX24" fmla="*/ 939429 w 953279"/>
                <a:gd name="connsiteY24" fmla="*/ 476640 h 953279"/>
                <a:gd name="connsiteX25" fmla="*/ 866891 w 953279"/>
                <a:gd name="connsiteY25" fmla="*/ 804491 h 953279"/>
                <a:gd name="connsiteX26" fmla="*/ 728811 w 953279"/>
                <a:gd name="connsiteY26" fmla="*/ 902589 h 953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3279" h="953279">
                  <a:moveTo>
                    <a:pt x="878171" y="140222"/>
                  </a:moveTo>
                  <a:cubicBezTo>
                    <a:pt x="845472" y="96670"/>
                    <a:pt x="798779" y="61401"/>
                    <a:pt x="733666" y="37269"/>
                  </a:cubicBezTo>
                  <a:cubicBezTo>
                    <a:pt x="668409" y="13137"/>
                    <a:pt x="584733" y="0"/>
                    <a:pt x="476926" y="0"/>
                  </a:cubicBezTo>
                  <a:cubicBezTo>
                    <a:pt x="369403" y="0"/>
                    <a:pt x="285870" y="13137"/>
                    <a:pt x="220614" y="37269"/>
                  </a:cubicBezTo>
                  <a:cubicBezTo>
                    <a:pt x="122801" y="73395"/>
                    <a:pt x="66827" y="134796"/>
                    <a:pt x="36412" y="211332"/>
                  </a:cubicBezTo>
                  <a:cubicBezTo>
                    <a:pt x="5855" y="287869"/>
                    <a:pt x="143" y="378970"/>
                    <a:pt x="0" y="476640"/>
                  </a:cubicBezTo>
                  <a:cubicBezTo>
                    <a:pt x="0" y="606723"/>
                    <a:pt x="9996" y="725669"/>
                    <a:pt x="75394" y="813058"/>
                  </a:cubicBezTo>
                  <a:cubicBezTo>
                    <a:pt x="108094" y="856610"/>
                    <a:pt x="154787" y="891879"/>
                    <a:pt x="219900" y="916011"/>
                  </a:cubicBezTo>
                  <a:cubicBezTo>
                    <a:pt x="285156" y="940143"/>
                    <a:pt x="368832" y="953280"/>
                    <a:pt x="476640" y="953280"/>
                  </a:cubicBezTo>
                  <a:cubicBezTo>
                    <a:pt x="584448" y="953280"/>
                    <a:pt x="668124" y="940143"/>
                    <a:pt x="733380" y="916011"/>
                  </a:cubicBezTo>
                  <a:cubicBezTo>
                    <a:pt x="831193" y="879885"/>
                    <a:pt x="887024" y="818484"/>
                    <a:pt x="917296" y="741948"/>
                  </a:cubicBezTo>
                  <a:cubicBezTo>
                    <a:pt x="947711" y="665411"/>
                    <a:pt x="953280" y="574309"/>
                    <a:pt x="953280" y="476640"/>
                  </a:cubicBezTo>
                  <a:cubicBezTo>
                    <a:pt x="953280" y="346556"/>
                    <a:pt x="943284" y="227468"/>
                    <a:pt x="877885" y="140222"/>
                  </a:cubicBezTo>
                  <a:close/>
                  <a:moveTo>
                    <a:pt x="728668" y="902731"/>
                  </a:moveTo>
                  <a:cubicBezTo>
                    <a:pt x="665696" y="926006"/>
                    <a:pt x="583448" y="939143"/>
                    <a:pt x="476926" y="939143"/>
                  </a:cubicBezTo>
                  <a:cubicBezTo>
                    <a:pt x="370260" y="939143"/>
                    <a:pt x="288154" y="926006"/>
                    <a:pt x="225183" y="902731"/>
                  </a:cubicBezTo>
                  <a:cubicBezTo>
                    <a:pt x="130655" y="867604"/>
                    <a:pt x="78821" y="810059"/>
                    <a:pt x="49549" y="736664"/>
                  </a:cubicBezTo>
                  <a:cubicBezTo>
                    <a:pt x="20276" y="663269"/>
                    <a:pt x="14422" y="573739"/>
                    <a:pt x="14565" y="476640"/>
                  </a:cubicBezTo>
                  <a:cubicBezTo>
                    <a:pt x="14565" y="347127"/>
                    <a:pt x="25274" y="231323"/>
                    <a:pt x="87532" y="148789"/>
                  </a:cubicBezTo>
                  <a:cubicBezTo>
                    <a:pt x="118660" y="107522"/>
                    <a:pt x="162640" y="73966"/>
                    <a:pt x="225754" y="50548"/>
                  </a:cubicBezTo>
                  <a:cubicBezTo>
                    <a:pt x="288726" y="27130"/>
                    <a:pt x="370688" y="14136"/>
                    <a:pt x="477068" y="14136"/>
                  </a:cubicBezTo>
                  <a:lnTo>
                    <a:pt x="477068" y="14136"/>
                  </a:lnTo>
                  <a:cubicBezTo>
                    <a:pt x="583734" y="14136"/>
                    <a:pt x="665839" y="27273"/>
                    <a:pt x="728811" y="50548"/>
                  </a:cubicBezTo>
                  <a:cubicBezTo>
                    <a:pt x="823339" y="85675"/>
                    <a:pt x="875173" y="143220"/>
                    <a:pt x="904445" y="216616"/>
                  </a:cubicBezTo>
                  <a:cubicBezTo>
                    <a:pt x="933717" y="290010"/>
                    <a:pt x="939572" y="379541"/>
                    <a:pt x="939429" y="476640"/>
                  </a:cubicBezTo>
                  <a:cubicBezTo>
                    <a:pt x="939429" y="606152"/>
                    <a:pt x="929005" y="722099"/>
                    <a:pt x="866891" y="804491"/>
                  </a:cubicBezTo>
                  <a:cubicBezTo>
                    <a:pt x="835762" y="845757"/>
                    <a:pt x="791782" y="879313"/>
                    <a:pt x="728811" y="902589"/>
                  </a:cubicBezTo>
                  <a:close/>
                </a:path>
              </a:pathLst>
            </a:custGeom>
            <a:solidFill>
              <a:srgbClr val="5CD1C7"/>
            </a:solidFill>
            <a:ln w="142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 sz="2968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0BFF3BB6-3882-E286-2D15-6B748431CD8F}"/>
                </a:ext>
              </a:extLst>
            </p:cNvPr>
            <p:cNvSpPr/>
            <p:nvPr/>
          </p:nvSpPr>
          <p:spPr>
            <a:xfrm>
              <a:off x="5311937" y="4645134"/>
              <a:ext cx="142506" cy="142506"/>
            </a:xfrm>
            <a:custGeom>
              <a:avLst/>
              <a:gdLst>
                <a:gd name="connsiteX0" fmla="*/ 121659 w 142506"/>
                <a:gd name="connsiteY0" fmla="*/ 121659 h 142506"/>
                <a:gd name="connsiteX1" fmla="*/ 142506 w 142506"/>
                <a:gd name="connsiteY1" fmla="*/ 71254 h 142506"/>
                <a:gd name="connsiteX2" fmla="*/ 121659 w 142506"/>
                <a:gd name="connsiteY2" fmla="*/ 20848 h 142506"/>
                <a:gd name="connsiteX3" fmla="*/ 71253 w 142506"/>
                <a:gd name="connsiteY3" fmla="*/ 0 h 142506"/>
                <a:gd name="connsiteX4" fmla="*/ 20848 w 142506"/>
                <a:gd name="connsiteY4" fmla="*/ 20848 h 142506"/>
                <a:gd name="connsiteX5" fmla="*/ 0 w 142506"/>
                <a:gd name="connsiteY5" fmla="*/ 71254 h 142506"/>
                <a:gd name="connsiteX6" fmla="*/ 20848 w 142506"/>
                <a:gd name="connsiteY6" fmla="*/ 121659 h 142506"/>
                <a:gd name="connsiteX7" fmla="*/ 71253 w 142506"/>
                <a:gd name="connsiteY7" fmla="*/ 142507 h 142506"/>
                <a:gd name="connsiteX8" fmla="*/ 121659 w 142506"/>
                <a:gd name="connsiteY8" fmla="*/ 121659 h 142506"/>
                <a:gd name="connsiteX9" fmla="*/ 83676 w 142506"/>
                <a:gd name="connsiteY9" fmla="*/ 56403 h 142506"/>
                <a:gd name="connsiteX10" fmla="*/ 83676 w 142506"/>
                <a:gd name="connsiteY10" fmla="*/ 67826 h 142506"/>
                <a:gd name="connsiteX11" fmla="*/ 56403 w 142506"/>
                <a:gd name="connsiteY11" fmla="*/ 67826 h 142506"/>
                <a:gd name="connsiteX12" fmla="*/ 56403 w 142506"/>
                <a:gd name="connsiteY12" fmla="*/ 70111 h 142506"/>
                <a:gd name="connsiteX13" fmla="*/ 56403 w 142506"/>
                <a:gd name="connsiteY13" fmla="*/ 73110 h 142506"/>
                <a:gd name="connsiteX14" fmla="*/ 56403 w 142506"/>
                <a:gd name="connsiteY14" fmla="*/ 75252 h 142506"/>
                <a:gd name="connsiteX15" fmla="*/ 79678 w 142506"/>
                <a:gd name="connsiteY15" fmla="*/ 75252 h 142506"/>
                <a:gd name="connsiteX16" fmla="*/ 79678 w 142506"/>
                <a:gd name="connsiteY16" fmla="*/ 86818 h 142506"/>
                <a:gd name="connsiteX17" fmla="*/ 57688 w 142506"/>
                <a:gd name="connsiteY17" fmla="*/ 86818 h 142506"/>
                <a:gd name="connsiteX18" fmla="*/ 78678 w 142506"/>
                <a:gd name="connsiteY18" fmla="*/ 102668 h 142506"/>
                <a:gd name="connsiteX19" fmla="*/ 96670 w 142506"/>
                <a:gd name="connsiteY19" fmla="*/ 98955 h 142506"/>
                <a:gd name="connsiteX20" fmla="*/ 96670 w 142506"/>
                <a:gd name="connsiteY20" fmla="*/ 115662 h 142506"/>
                <a:gd name="connsiteX21" fmla="*/ 77536 w 142506"/>
                <a:gd name="connsiteY21" fmla="*/ 119517 h 142506"/>
                <a:gd name="connsiteX22" fmla="*/ 51262 w 142506"/>
                <a:gd name="connsiteY22" fmla="*/ 110807 h 142506"/>
                <a:gd name="connsiteX23" fmla="*/ 38268 w 142506"/>
                <a:gd name="connsiteY23" fmla="*/ 86818 h 142506"/>
                <a:gd name="connsiteX24" fmla="*/ 29272 w 142506"/>
                <a:gd name="connsiteY24" fmla="*/ 86818 h 142506"/>
                <a:gd name="connsiteX25" fmla="*/ 29272 w 142506"/>
                <a:gd name="connsiteY25" fmla="*/ 75252 h 142506"/>
                <a:gd name="connsiteX26" fmla="*/ 36983 w 142506"/>
                <a:gd name="connsiteY26" fmla="*/ 75252 h 142506"/>
                <a:gd name="connsiteX27" fmla="*/ 36697 w 142506"/>
                <a:gd name="connsiteY27" fmla="*/ 71254 h 142506"/>
                <a:gd name="connsiteX28" fmla="*/ 36697 w 142506"/>
                <a:gd name="connsiteY28" fmla="*/ 67826 h 142506"/>
                <a:gd name="connsiteX29" fmla="*/ 29272 w 142506"/>
                <a:gd name="connsiteY29" fmla="*/ 67826 h 142506"/>
                <a:gd name="connsiteX30" fmla="*/ 29272 w 142506"/>
                <a:gd name="connsiteY30" fmla="*/ 56403 h 142506"/>
                <a:gd name="connsiteX31" fmla="*/ 37983 w 142506"/>
                <a:gd name="connsiteY31" fmla="*/ 56403 h 142506"/>
                <a:gd name="connsiteX32" fmla="*/ 50977 w 142506"/>
                <a:gd name="connsiteY32" fmla="*/ 31414 h 142506"/>
                <a:gd name="connsiteX33" fmla="*/ 77393 w 142506"/>
                <a:gd name="connsiteY33" fmla="*/ 22276 h 142506"/>
                <a:gd name="connsiteX34" fmla="*/ 100383 w 142506"/>
                <a:gd name="connsiteY34" fmla="*/ 27559 h 142506"/>
                <a:gd name="connsiteX35" fmla="*/ 93957 w 142506"/>
                <a:gd name="connsiteY35" fmla="*/ 42695 h 142506"/>
                <a:gd name="connsiteX36" fmla="*/ 85533 w 142506"/>
                <a:gd name="connsiteY36" fmla="*/ 39554 h 142506"/>
                <a:gd name="connsiteX37" fmla="*/ 77393 w 142506"/>
                <a:gd name="connsiteY37" fmla="*/ 38411 h 142506"/>
                <a:gd name="connsiteX38" fmla="*/ 64256 w 142506"/>
                <a:gd name="connsiteY38" fmla="*/ 42981 h 142506"/>
                <a:gd name="connsiteX39" fmla="*/ 57545 w 142506"/>
                <a:gd name="connsiteY39" fmla="*/ 56260 h 142506"/>
                <a:gd name="connsiteX40" fmla="*/ 83819 w 142506"/>
                <a:gd name="connsiteY40" fmla="*/ 56260 h 142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506" h="142506">
                  <a:moveTo>
                    <a:pt x="121659" y="121659"/>
                  </a:moveTo>
                  <a:cubicBezTo>
                    <a:pt x="134510" y="108665"/>
                    <a:pt x="142506" y="90959"/>
                    <a:pt x="142506" y="71254"/>
                  </a:cubicBezTo>
                  <a:cubicBezTo>
                    <a:pt x="142506" y="51548"/>
                    <a:pt x="134510" y="33699"/>
                    <a:pt x="121659" y="20848"/>
                  </a:cubicBezTo>
                  <a:cubicBezTo>
                    <a:pt x="108665" y="7997"/>
                    <a:pt x="90958" y="0"/>
                    <a:pt x="71253" y="0"/>
                  </a:cubicBezTo>
                  <a:cubicBezTo>
                    <a:pt x="51548" y="0"/>
                    <a:pt x="33699" y="7997"/>
                    <a:pt x="20848" y="20848"/>
                  </a:cubicBezTo>
                  <a:cubicBezTo>
                    <a:pt x="7996" y="33842"/>
                    <a:pt x="0" y="51548"/>
                    <a:pt x="0" y="71254"/>
                  </a:cubicBezTo>
                  <a:cubicBezTo>
                    <a:pt x="0" y="90959"/>
                    <a:pt x="7996" y="108808"/>
                    <a:pt x="20848" y="121659"/>
                  </a:cubicBezTo>
                  <a:cubicBezTo>
                    <a:pt x="33842" y="134510"/>
                    <a:pt x="51548" y="142507"/>
                    <a:pt x="71253" y="142507"/>
                  </a:cubicBezTo>
                  <a:cubicBezTo>
                    <a:pt x="90958" y="142507"/>
                    <a:pt x="108807" y="134510"/>
                    <a:pt x="121659" y="121659"/>
                  </a:cubicBezTo>
                  <a:close/>
                  <a:moveTo>
                    <a:pt x="83676" y="56403"/>
                  </a:moveTo>
                  <a:lnTo>
                    <a:pt x="83676" y="67826"/>
                  </a:lnTo>
                  <a:lnTo>
                    <a:pt x="56403" y="67826"/>
                  </a:lnTo>
                  <a:lnTo>
                    <a:pt x="56403" y="70111"/>
                  </a:lnTo>
                  <a:cubicBezTo>
                    <a:pt x="56403" y="70111"/>
                    <a:pt x="56403" y="73110"/>
                    <a:pt x="56403" y="73110"/>
                  </a:cubicBezTo>
                  <a:lnTo>
                    <a:pt x="56403" y="75252"/>
                  </a:lnTo>
                  <a:lnTo>
                    <a:pt x="79678" y="75252"/>
                  </a:lnTo>
                  <a:lnTo>
                    <a:pt x="79678" y="86818"/>
                  </a:lnTo>
                  <a:lnTo>
                    <a:pt x="57688" y="86818"/>
                  </a:lnTo>
                  <a:cubicBezTo>
                    <a:pt x="59973" y="97384"/>
                    <a:pt x="66827" y="102668"/>
                    <a:pt x="78678" y="102668"/>
                  </a:cubicBezTo>
                  <a:cubicBezTo>
                    <a:pt x="84961" y="102668"/>
                    <a:pt x="90816" y="101382"/>
                    <a:pt x="96670" y="98955"/>
                  </a:cubicBezTo>
                  <a:lnTo>
                    <a:pt x="96670" y="115662"/>
                  </a:lnTo>
                  <a:cubicBezTo>
                    <a:pt x="91672" y="118232"/>
                    <a:pt x="85247" y="119517"/>
                    <a:pt x="77536" y="119517"/>
                  </a:cubicBezTo>
                  <a:cubicBezTo>
                    <a:pt x="66827" y="119517"/>
                    <a:pt x="58116" y="116661"/>
                    <a:pt x="51262" y="110807"/>
                  </a:cubicBezTo>
                  <a:cubicBezTo>
                    <a:pt x="44408" y="105095"/>
                    <a:pt x="40125" y="96956"/>
                    <a:pt x="38268" y="86818"/>
                  </a:cubicBezTo>
                  <a:lnTo>
                    <a:pt x="29272" y="86818"/>
                  </a:lnTo>
                  <a:lnTo>
                    <a:pt x="29272" y="75252"/>
                  </a:lnTo>
                  <a:lnTo>
                    <a:pt x="36983" y="75252"/>
                  </a:lnTo>
                  <a:cubicBezTo>
                    <a:pt x="36840" y="74252"/>
                    <a:pt x="36697" y="72967"/>
                    <a:pt x="36697" y="71254"/>
                  </a:cubicBezTo>
                  <a:lnTo>
                    <a:pt x="36697" y="67826"/>
                  </a:lnTo>
                  <a:cubicBezTo>
                    <a:pt x="36697" y="67826"/>
                    <a:pt x="29272" y="67826"/>
                    <a:pt x="29272" y="67826"/>
                  </a:cubicBezTo>
                  <a:lnTo>
                    <a:pt x="29272" y="56403"/>
                  </a:lnTo>
                  <a:lnTo>
                    <a:pt x="37983" y="56403"/>
                  </a:lnTo>
                  <a:cubicBezTo>
                    <a:pt x="39553" y="45837"/>
                    <a:pt x="43980" y="37554"/>
                    <a:pt x="50977" y="31414"/>
                  </a:cubicBezTo>
                  <a:cubicBezTo>
                    <a:pt x="57974" y="25274"/>
                    <a:pt x="66827" y="22276"/>
                    <a:pt x="77393" y="22276"/>
                  </a:cubicBezTo>
                  <a:cubicBezTo>
                    <a:pt x="85533" y="22276"/>
                    <a:pt x="93243" y="23989"/>
                    <a:pt x="100383" y="27559"/>
                  </a:cubicBezTo>
                  <a:lnTo>
                    <a:pt x="93957" y="42695"/>
                  </a:lnTo>
                  <a:cubicBezTo>
                    <a:pt x="90958" y="41410"/>
                    <a:pt x="88103" y="40267"/>
                    <a:pt x="85533" y="39554"/>
                  </a:cubicBezTo>
                  <a:cubicBezTo>
                    <a:pt x="82962" y="38839"/>
                    <a:pt x="80249" y="38411"/>
                    <a:pt x="77393" y="38411"/>
                  </a:cubicBezTo>
                  <a:cubicBezTo>
                    <a:pt x="72110" y="38411"/>
                    <a:pt x="67684" y="39982"/>
                    <a:pt x="64256" y="42981"/>
                  </a:cubicBezTo>
                  <a:cubicBezTo>
                    <a:pt x="60829" y="45979"/>
                    <a:pt x="58545" y="50549"/>
                    <a:pt x="57545" y="56260"/>
                  </a:cubicBezTo>
                  <a:lnTo>
                    <a:pt x="83819" y="56260"/>
                  </a:lnTo>
                  <a:close/>
                </a:path>
              </a:pathLst>
            </a:custGeom>
            <a:solidFill>
              <a:srgbClr val="FFFFFF"/>
            </a:solidFill>
            <a:ln w="142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 sz="2968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0C6818C7-CBDE-1468-5FDE-E15D15F03F20}"/>
                </a:ext>
              </a:extLst>
            </p:cNvPr>
            <p:cNvSpPr/>
            <p:nvPr/>
          </p:nvSpPr>
          <p:spPr>
            <a:xfrm>
              <a:off x="5297515" y="4525617"/>
              <a:ext cx="171064" cy="555461"/>
            </a:xfrm>
            <a:custGeom>
              <a:avLst/>
              <a:gdLst>
                <a:gd name="connsiteX0" fmla="*/ 128370 w 171064"/>
                <a:gd name="connsiteY0" fmla="*/ 116804 h 555461"/>
                <a:gd name="connsiteX1" fmla="*/ 128370 w 171064"/>
                <a:gd name="connsiteY1" fmla="*/ 0 h 555461"/>
                <a:gd name="connsiteX2" fmla="*/ 42695 w 171064"/>
                <a:gd name="connsiteY2" fmla="*/ 0 h 555461"/>
                <a:gd name="connsiteX3" fmla="*/ 42695 w 171064"/>
                <a:gd name="connsiteY3" fmla="*/ 116804 h 555461"/>
                <a:gd name="connsiteX4" fmla="*/ 0 w 171064"/>
                <a:gd name="connsiteY4" fmla="*/ 190770 h 555461"/>
                <a:gd name="connsiteX5" fmla="*/ 42695 w 171064"/>
                <a:gd name="connsiteY5" fmla="*/ 264736 h 555461"/>
                <a:gd name="connsiteX6" fmla="*/ 42695 w 171064"/>
                <a:gd name="connsiteY6" fmla="*/ 555461 h 555461"/>
                <a:gd name="connsiteX7" fmla="*/ 128370 w 171064"/>
                <a:gd name="connsiteY7" fmla="*/ 555461 h 555461"/>
                <a:gd name="connsiteX8" fmla="*/ 128370 w 171064"/>
                <a:gd name="connsiteY8" fmla="*/ 264736 h 555461"/>
                <a:gd name="connsiteX9" fmla="*/ 171065 w 171064"/>
                <a:gd name="connsiteY9" fmla="*/ 190770 h 555461"/>
                <a:gd name="connsiteX10" fmla="*/ 128370 w 171064"/>
                <a:gd name="connsiteY10" fmla="*/ 116804 h 555461"/>
                <a:gd name="connsiteX11" fmla="*/ 35127 w 171064"/>
                <a:gd name="connsiteY11" fmla="*/ 241319 h 555461"/>
                <a:gd name="connsiteX12" fmla="*/ 14279 w 171064"/>
                <a:gd name="connsiteY12" fmla="*/ 190913 h 555461"/>
                <a:gd name="connsiteX13" fmla="*/ 35127 w 171064"/>
                <a:gd name="connsiteY13" fmla="*/ 140507 h 555461"/>
                <a:gd name="connsiteX14" fmla="*/ 85532 w 171064"/>
                <a:gd name="connsiteY14" fmla="*/ 119660 h 555461"/>
                <a:gd name="connsiteX15" fmla="*/ 135938 w 171064"/>
                <a:gd name="connsiteY15" fmla="*/ 140507 h 555461"/>
                <a:gd name="connsiteX16" fmla="*/ 156786 w 171064"/>
                <a:gd name="connsiteY16" fmla="*/ 190913 h 555461"/>
                <a:gd name="connsiteX17" fmla="*/ 135938 w 171064"/>
                <a:gd name="connsiteY17" fmla="*/ 241319 h 555461"/>
                <a:gd name="connsiteX18" fmla="*/ 85532 w 171064"/>
                <a:gd name="connsiteY18" fmla="*/ 262166 h 555461"/>
                <a:gd name="connsiteX19" fmla="*/ 35127 w 171064"/>
                <a:gd name="connsiteY19" fmla="*/ 241319 h 555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1064" h="555461">
                  <a:moveTo>
                    <a:pt x="128370" y="116804"/>
                  </a:moveTo>
                  <a:lnTo>
                    <a:pt x="128370" y="0"/>
                  </a:lnTo>
                  <a:lnTo>
                    <a:pt x="42695" y="0"/>
                  </a:lnTo>
                  <a:lnTo>
                    <a:pt x="42695" y="116804"/>
                  </a:lnTo>
                  <a:cubicBezTo>
                    <a:pt x="17135" y="131654"/>
                    <a:pt x="0" y="159213"/>
                    <a:pt x="0" y="190770"/>
                  </a:cubicBezTo>
                  <a:cubicBezTo>
                    <a:pt x="0" y="222470"/>
                    <a:pt x="17278" y="250029"/>
                    <a:pt x="42695" y="264736"/>
                  </a:cubicBezTo>
                  <a:lnTo>
                    <a:pt x="42695" y="555461"/>
                  </a:lnTo>
                  <a:lnTo>
                    <a:pt x="128370" y="555461"/>
                  </a:lnTo>
                  <a:lnTo>
                    <a:pt x="128370" y="264736"/>
                  </a:lnTo>
                  <a:cubicBezTo>
                    <a:pt x="153930" y="249886"/>
                    <a:pt x="171065" y="222327"/>
                    <a:pt x="171065" y="190770"/>
                  </a:cubicBezTo>
                  <a:cubicBezTo>
                    <a:pt x="171065" y="159070"/>
                    <a:pt x="153787" y="131512"/>
                    <a:pt x="128370" y="116804"/>
                  </a:cubicBezTo>
                  <a:close/>
                  <a:moveTo>
                    <a:pt x="35127" y="241319"/>
                  </a:moveTo>
                  <a:cubicBezTo>
                    <a:pt x="22276" y="228325"/>
                    <a:pt x="14279" y="210618"/>
                    <a:pt x="14279" y="190913"/>
                  </a:cubicBezTo>
                  <a:cubicBezTo>
                    <a:pt x="14279" y="171208"/>
                    <a:pt x="22276" y="153359"/>
                    <a:pt x="35127" y="140507"/>
                  </a:cubicBezTo>
                  <a:cubicBezTo>
                    <a:pt x="48121" y="127656"/>
                    <a:pt x="65827" y="119660"/>
                    <a:pt x="85532" y="119660"/>
                  </a:cubicBezTo>
                  <a:cubicBezTo>
                    <a:pt x="105238" y="119660"/>
                    <a:pt x="123087" y="127656"/>
                    <a:pt x="135938" y="140507"/>
                  </a:cubicBezTo>
                  <a:cubicBezTo>
                    <a:pt x="148789" y="153501"/>
                    <a:pt x="156786" y="171208"/>
                    <a:pt x="156786" y="190913"/>
                  </a:cubicBezTo>
                  <a:cubicBezTo>
                    <a:pt x="156786" y="210618"/>
                    <a:pt x="148789" y="228467"/>
                    <a:pt x="135938" y="241319"/>
                  </a:cubicBezTo>
                  <a:cubicBezTo>
                    <a:pt x="122944" y="254170"/>
                    <a:pt x="105238" y="262166"/>
                    <a:pt x="85532" y="262166"/>
                  </a:cubicBezTo>
                  <a:cubicBezTo>
                    <a:pt x="65827" y="262166"/>
                    <a:pt x="47978" y="254170"/>
                    <a:pt x="35127" y="241319"/>
                  </a:cubicBezTo>
                  <a:close/>
                </a:path>
              </a:pathLst>
            </a:custGeom>
            <a:solidFill>
              <a:srgbClr val="5BD1C8"/>
            </a:solidFill>
            <a:ln w="142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 sz="2968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DAFE90C1-3D48-5587-B4C4-319511188DB6}"/>
                </a:ext>
              </a:extLst>
            </p:cNvPr>
            <p:cNvSpPr/>
            <p:nvPr/>
          </p:nvSpPr>
          <p:spPr>
            <a:xfrm>
              <a:off x="5340781" y="4667552"/>
              <a:ext cx="71253" cy="97241"/>
            </a:xfrm>
            <a:custGeom>
              <a:avLst/>
              <a:gdLst>
                <a:gd name="connsiteX0" fmla="*/ 48264 w 71253"/>
                <a:gd name="connsiteY0" fmla="*/ 16136 h 97241"/>
                <a:gd name="connsiteX1" fmla="*/ 56403 w 71253"/>
                <a:gd name="connsiteY1" fmla="*/ 17278 h 97241"/>
                <a:gd name="connsiteX2" fmla="*/ 64827 w 71253"/>
                <a:gd name="connsiteY2" fmla="*/ 20419 h 97241"/>
                <a:gd name="connsiteX3" fmla="*/ 71253 w 71253"/>
                <a:gd name="connsiteY3" fmla="*/ 5283 h 97241"/>
                <a:gd name="connsiteX4" fmla="*/ 48264 w 71253"/>
                <a:gd name="connsiteY4" fmla="*/ 0 h 97241"/>
                <a:gd name="connsiteX5" fmla="*/ 21847 w 71253"/>
                <a:gd name="connsiteY5" fmla="*/ 9139 h 97241"/>
                <a:gd name="connsiteX6" fmla="*/ 8853 w 71253"/>
                <a:gd name="connsiteY6" fmla="*/ 34128 h 97241"/>
                <a:gd name="connsiteX7" fmla="*/ 143 w 71253"/>
                <a:gd name="connsiteY7" fmla="*/ 34128 h 97241"/>
                <a:gd name="connsiteX8" fmla="*/ 143 w 71253"/>
                <a:gd name="connsiteY8" fmla="*/ 45551 h 97241"/>
                <a:gd name="connsiteX9" fmla="*/ 7711 w 71253"/>
                <a:gd name="connsiteY9" fmla="*/ 45551 h 97241"/>
                <a:gd name="connsiteX10" fmla="*/ 7711 w 71253"/>
                <a:gd name="connsiteY10" fmla="*/ 48978 h 97241"/>
                <a:gd name="connsiteX11" fmla="*/ 7711 w 71253"/>
                <a:gd name="connsiteY11" fmla="*/ 52976 h 97241"/>
                <a:gd name="connsiteX12" fmla="*/ 0 w 71253"/>
                <a:gd name="connsiteY12" fmla="*/ 52976 h 97241"/>
                <a:gd name="connsiteX13" fmla="*/ 0 w 71253"/>
                <a:gd name="connsiteY13" fmla="*/ 64542 h 97241"/>
                <a:gd name="connsiteX14" fmla="*/ 8996 w 71253"/>
                <a:gd name="connsiteY14" fmla="*/ 64542 h 97241"/>
                <a:gd name="connsiteX15" fmla="*/ 21990 w 71253"/>
                <a:gd name="connsiteY15" fmla="*/ 88531 h 97241"/>
                <a:gd name="connsiteX16" fmla="*/ 48264 w 71253"/>
                <a:gd name="connsiteY16" fmla="*/ 97241 h 97241"/>
                <a:gd name="connsiteX17" fmla="*/ 67398 w 71253"/>
                <a:gd name="connsiteY17" fmla="*/ 93386 h 97241"/>
                <a:gd name="connsiteX18" fmla="*/ 67398 w 71253"/>
                <a:gd name="connsiteY18" fmla="*/ 76679 h 97241"/>
                <a:gd name="connsiteX19" fmla="*/ 49406 w 71253"/>
                <a:gd name="connsiteY19" fmla="*/ 80392 h 97241"/>
                <a:gd name="connsiteX20" fmla="*/ 28415 w 71253"/>
                <a:gd name="connsiteY20" fmla="*/ 64542 h 97241"/>
                <a:gd name="connsiteX21" fmla="*/ 50406 w 71253"/>
                <a:gd name="connsiteY21" fmla="*/ 64542 h 97241"/>
                <a:gd name="connsiteX22" fmla="*/ 50406 w 71253"/>
                <a:gd name="connsiteY22" fmla="*/ 52976 h 97241"/>
                <a:gd name="connsiteX23" fmla="*/ 27273 w 71253"/>
                <a:gd name="connsiteY23" fmla="*/ 52976 h 97241"/>
                <a:gd name="connsiteX24" fmla="*/ 27273 w 71253"/>
                <a:gd name="connsiteY24" fmla="*/ 50834 h 97241"/>
                <a:gd name="connsiteX25" fmla="*/ 27273 w 71253"/>
                <a:gd name="connsiteY25" fmla="*/ 47835 h 97241"/>
                <a:gd name="connsiteX26" fmla="*/ 27273 w 71253"/>
                <a:gd name="connsiteY26" fmla="*/ 45551 h 97241"/>
                <a:gd name="connsiteX27" fmla="*/ 54689 w 71253"/>
                <a:gd name="connsiteY27" fmla="*/ 45551 h 97241"/>
                <a:gd name="connsiteX28" fmla="*/ 54689 w 71253"/>
                <a:gd name="connsiteY28" fmla="*/ 34128 h 97241"/>
                <a:gd name="connsiteX29" fmla="*/ 28415 w 71253"/>
                <a:gd name="connsiteY29" fmla="*/ 34128 h 97241"/>
                <a:gd name="connsiteX30" fmla="*/ 35127 w 71253"/>
                <a:gd name="connsiteY30" fmla="*/ 20848 h 97241"/>
                <a:gd name="connsiteX31" fmla="*/ 48264 w 71253"/>
                <a:gd name="connsiteY31" fmla="*/ 16279 h 97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1253" h="97241">
                  <a:moveTo>
                    <a:pt x="48264" y="16136"/>
                  </a:moveTo>
                  <a:cubicBezTo>
                    <a:pt x="51120" y="16136"/>
                    <a:pt x="53832" y="16564"/>
                    <a:pt x="56403" y="17278"/>
                  </a:cubicBezTo>
                  <a:cubicBezTo>
                    <a:pt x="58973" y="17992"/>
                    <a:pt x="61829" y="19134"/>
                    <a:pt x="64827" y="20419"/>
                  </a:cubicBezTo>
                  <a:lnTo>
                    <a:pt x="71253" y="5283"/>
                  </a:lnTo>
                  <a:cubicBezTo>
                    <a:pt x="64113" y="1713"/>
                    <a:pt x="56403" y="0"/>
                    <a:pt x="48264" y="0"/>
                  </a:cubicBezTo>
                  <a:cubicBezTo>
                    <a:pt x="37697" y="0"/>
                    <a:pt x="28844" y="2999"/>
                    <a:pt x="21847" y="9139"/>
                  </a:cubicBezTo>
                  <a:cubicBezTo>
                    <a:pt x="14850" y="15279"/>
                    <a:pt x="10424" y="23561"/>
                    <a:pt x="8853" y="34128"/>
                  </a:cubicBezTo>
                  <a:lnTo>
                    <a:pt x="143" y="34128"/>
                  </a:lnTo>
                  <a:lnTo>
                    <a:pt x="143" y="45551"/>
                  </a:lnTo>
                  <a:lnTo>
                    <a:pt x="7711" y="45551"/>
                  </a:lnTo>
                  <a:lnTo>
                    <a:pt x="7711" y="48978"/>
                  </a:lnTo>
                  <a:cubicBezTo>
                    <a:pt x="7711" y="50691"/>
                    <a:pt x="7711" y="51977"/>
                    <a:pt x="7711" y="52976"/>
                  </a:cubicBezTo>
                  <a:lnTo>
                    <a:pt x="0" y="52976"/>
                  </a:lnTo>
                  <a:lnTo>
                    <a:pt x="0" y="64542"/>
                  </a:lnTo>
                  <a:lnTo>
                    <a:pt x="8996" y="64542"/>
                  </a:lnTo>
                  <a:cubicBezTo>
                    <a:pt x="10709" y="74823"/>
                    <a:pt x="15136" y="82820"/>
                    <a:pt x="21990" y="88531"/>
                  </a:cubicBezTo>
                  <a:cubicBezTo>
                    <a:pt x="28844" y="94243"/>
                    <a:pt x="37554" y="97241"/>
                    <a:pt x="48264" y="97241"/>
                  </a:cubicBezTo>
                  <a:cubicBezTo>
                    <a:pt x="55974" y="97241"/>
                    <a:pt x="62257" y="95956"/>
                    <a:pt x="67398" y="93386"/>
                  </a:cubicBezTo>
                  <a:lnTo>
                    <a:pt x="67398" y="76679"/>
                  </a:lnTo>
                  <a:cubicBezTo>
                    <a:pt x="61686" y="79107"/>
                    <a:pt x="55689" y="80392"/>
                    <a:pt x="49406" y="80392"/>
                  </a:cubicBezTo>
                  <a:cubicBezTo>
                    <a:pt x="37697" y="80392"/>
                    <a:pt x="30700" y="75109"/>
                    <a:pt x="28415" y="64542"/>
                  </a:cubicBezTo>
                  <a:lnTo>
                    <a:pt x="50406" y="64542"/>
                  </a:lnTo>
                  <a:lnTo>
                    <a:pt x="50406" y="52976"/>
                  </a:lnTo>
                  <a:lnTo>
                    <a:pt x="27273" y="52976"/>
                  </a:lnTo>
                  <a:lnTo>
                    <a:pt x="27273" y="50834"/>
                  </a:lnTo>
                  <a:cubicBezTo>
                    <a:pt x="27273" y="50834"/>
                    <a:pt x="27273" y="47835"/>
                    <a:pt x="27273" y="47835"/>
                  </a:cubicBezTo>
                  <a:lnTo>
                    <a:pt x="27273" y="45551"/>
                  </a:lnTo>
                  <a:lnTo>
                    <a:pt x="54689" y="45551"/>
                  </a:lnTo>
                  <a:lnTo>
                    <a:pt x="54689" y="34128"/>
                  </a:lnTo>
                  <a:lnTo>
                    <a:pt x="28415" y="34128"/>
                  </a:lnTo>
                  <a:cubicBezTo>
                    <a:pt x="29415" y="28273"/>
                    <a:pt x="31700" y="23846"/>
                    <a:pt x="35127" y="20848"/>
                  </a:cubicBezTo>
                  <a:cubicBezTo>
                    <a:pt x="38554" y="17849"/>
                    <a:pt x="42980" y="16279"/>
                    <a:pt x="48264" y="16279"/>
                  </a:cubicBezTo>
                  <a:close/>
                </a:path>
              </a:pathLst>
            </a:custGeom>
            <a:solidFill>
              <a:srgbClr val="5BD1C8"/>
            </a:solidFill>
            <a:ln w="142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 sz="2968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DB464DB9-B1ED-37D8-E5DD-F6DBE82F51F2}"/>
                </a:ext>
              </a:extLst>
            </p:cNvPr>
            <p:cNvSpPr/>
            <p:nvPr/>
          </p:nvSpPr>
          <p:spPr>
            <a:xfrm>
              <a:off x="5527696" y="4819626"/>
              <a:ext cx="142506" cy="142506"/>
            </a:xfrm>
            <a:custGeom>
              <a:avLst/>
              <a:gdLst>
                <a:gd name="connsiteX0" fmla="*/ 121659 w 142506"/>
                <a:gd name="connsiteY0" fmla="*/ 121659 h 142506"/>
                <a:gd name="connsiteX1" fmla="*/ 142506 w 142506"/>
                <a:gd name="connsiteY1" fmla="*/ 71254 h 142506"/>
                <a:gd name="connsiteX2" fmla="*/ 121659 w 142506"/>
                <a:gd name="connsiteY2" fmla="*/ 20848 h 142506"/>
                <a:gd name="connsiteX3" fmla="*/ 71253 w 142506"/>
                <a:gd name="connsiteY3" fmla="*/ 0 h 142506"/>
                <a:gd name="connsiteX4" fmla="*/ 20848 w 142506"/>
                <a:gd name="connsiteY4" fmla="*/ 20848 h 142506"/>
                <a:gd name="connsiteX5" fmla="*/ 0 w 142506"/>
                <a:gd name="connsiteY5" fmla="*/ 71254 h 142506"/>
                <a:gd name="connsiteX6" fmla="*/ 20848 w 142506"/>
                <a:gd name="connsiteY6" fmla="*/ 121659 h 142506"/>
                <a:gd name="connsiteX7" fmla="*/ 71253 w 142506"/>
                <a:gd name="connsiteY7" fmla="*/ 142507 h 142506"/>
                <a:gd name="connsiteX8" fmla="*/ 121659 w 142506"/>
                <a:gd name="connsiteY8" fmla="*/ 121659 h 142506"/>
                <a:gd name="connsiteX9" fmla="*/ 83676 w 142506"/>
                <a:gd name="connsiteY9" fmla="*/ 56403 h 142506"/>
                <a:gd name="connsiteX10" fmla="*/ 83676 w 142506"/>
                <a:gd name="connsiteY10" fmla="*/ 67826 h 142506"/>
                <a:gd name="connsiteX11" fmla="*/ 56403 w 142506"/>
                <a:gd name="connsiteY11" fmla="*/ 67826 h 142506"/>
                <a:gd name="connsiteX12" fmla="*/ 56403 w 142506"/>
                <a:gd name="connsiteY12" fmla="*/ 70111 h 142506"/>
                <a:gd name="connsiteX13" fmla="*/ 56403 w 142506"/>
                <a:gd name="connsiteY13" fmla="*/ 73110 h 142506"/>
                <a:gd name="connsiteX14" fmla="*/ 56403 w 142506"/>
                <a:gd name="connsiteY14" fmla="*/ 75252 h 142506"/>
                <a:gd name="connsiteX15" fmla="*/ 79678 w 142506"/>
                <a:gd name="connsiteY15" fmla="*/ 75252 h 142506"/>
                <a:gd name="connsiteX16" fmla="*/ 79678 w 142506"/>
                <a:gd name="connsiteY16" fmla="*/ 86818 h 142506"/>
                <a:gd name="connsiteX17" fmla="*/ 57688 w 142506"/>
                <a:gd name="connsiteY17" fmla="*/ 86818 h 142506"/>
                <a:gd name="connsiteX18" fmla="*/ 78678 w 142506"/>
                <a:gd name="connsiteY18" fmla="*/ 102668 h 142506"/>
                <a:gd name="connsiteX19" fmla="*/ 96670 w 142506"/>
                <a:gd name="connsiteY19" fmla="*/ 98955 h 142506"/>
                <a:gd name="connsiteX20" fmla="*/ 96670 w 142506"/>
                <a:gd name="connsiteY20" fmla="*/ 115662 h 142506"/>
                <a:gd name="connsiteX21" fmla="*/ 77536 w 142506"/>
                <a:gd name="connsiteY21" fmla="*/ 119517 h 142506"/>
                <a:gd name="connsiteX22" fmla="*/ 51262 w 142506"/>
                <a:gd name="connsiteY22" fmla="*/ 110807 h 142506"/>
                <a:gd name="connsiteX23" fmla="*/ 38268 w 142506"/>
                <a:gd name="connsiteY23" fmla="*/ 86818 h 142506"/>
                <a:gd name="connsiteX24" fmla="*/ 29272 w 142506"/>
                <a:gd name="connsiteY24" fmla="*/ 86818 h 142506"/>
                <a:gd name="connsiteX25" fmla="*/ 29272 w 142506"/>
                <a:gd name="connsiteY25" fmla="*/ 75252 h 142506"/>
                <a:gd name="connsiteX26" fmla="*/ 36983 w 142506"/>
                <a:gd name="connsiteY26" fmla="*/ 75252 h 142506"/>
                <a:gd name="connsiteX27" fmla="*/ 36697 w 142506"/>
                <a:gd name="connsiteY27" fmla="*/ 71254 h 142506"/>
                <a:gd name="connsiteX28" fmla="*/ 36697 w 142506"/>
                <a:gd name="connsiteY28" fmla="*/ 67826 h 142506"/>
                <a:gd name="connsiteX29" fmla="*/ 29272 w 142506"/>
                <a:gd name="connsiteY29" fmla="*/ 67826 h 142506"/>
                <a:gd name="connsiteX30" fmla="*/ 29272 w 142506"/>
                <a:gd name="connsiteY30" fmla="*/ 56403 h 142506"/>
                <a:gd name="connsiteX31" fmla="*/ 37983 w 142506"/>
                <a:gd name="connsiteY31" fmla="*/ 56403 h 142506"/>
                <a:gd name="connsiteX32" fmla="*/ 50977 w 142506"/>
                <a:gd name="connsiteY32" fmla="*/ 31414 h 142506"/>
                <a:gd name="connsiteX33" fmla="*/ 77393 w 142506"/>
                <a:gd name="connsiteY33" fmla="*/ 22276 h 142506"/>
                <a:gd name="connsiteX34" fmla="*/ 100383 w 142506"/>
                <a:gd name="connsiteY34" fmla="*/ 27559 h 142506"/>
                <a:gd name="connsiteX35" fmla="*/ 93957 w 142506"/>
                <a:gd name="connsiteY35" fmla="*/ 42695 h 142506"/>
                <a:gd name="connsiteX36" fmla="*/ 85533 w 142506"/>
                <a:gd name="connsiteY36" fmla="*/ 39554 h 142506"/>
                <a:gd name="connsiteX37" fmla="*/ 77393 w 142506"/>
                <a:gd name="connsiteY37" fmla="*/ 38411 h 142506"/>
                <a:gd name="connsiteX38" fmla="*/ 64256 w 142506"/>
                <a:gd name="connsiteY38" fmla="*/ 42981 h 142506"/>
                <a:gd name="connsiteX39" fmla="*/ 57545 w 142506"/>
                <a:gd name="connsiteY39" fmla="*/ 56260 h 142506"/>
                <a:gd name="connsiteX40" fmla="*/ 83819 w 142506"/>
                <a:gd name="connsiteY40" fmla="*/ 56260 h 142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506" h="142506">
                  <a:moveTo>
                    <a:pt x="121659" y="121659"/>
                  </a:moveTo>
                  <a:cubicBezTo>
                    <a:pt x="134510" y="108665"/>
                    <a:pt x="142506" y="90959"/>
                    <a:pt x="142506" y="71254"/>
                  </a:cubicBezTo>
                  <a:cubicBezTo>
                    <a:pt x="142506" y="51548"/>
                    <a:pt x="134510" y="33699"/>
                    <a:pt x="121659" y="20848"/>
                  </a:cubicBezTo>
                  <a:cubicBezTo>
                    <a:pt x="108665" y="7997"/>
                    <a:pt x="90958" y="0"/>
                    <a:pt x="71253" y="0"/>
                  </a:cubicBezTo>
                  <a:cubicBezTo>
                    <a:pt x="51548" y="0"/>
                    <a:pt x="33699" y="7997"/>
                    <a:pt x="20848" y="20848"/>
                  </a:cubicBezTo>
                  <a:cubicBezTo>
                    <a:pt x="7996" y="33842"/>
                    <a:pt x="0" y="51548"/>
                    <a:pt x="0" y="71254"/>
                  </a:cubicBezTo>
                  <a:cubicBezTo>
                    <a:pt x="0" y="90959"/>
                    <a:pt x="7996" y="108808"/>
                    <a:pt x="20848" y="121659"/>
                  </a:cubicBezTo>
                  <a:cubicBezTo>
                    <a:pt x="33842" y="134510"/>
                    <a:pt x="51548" y="142507"/>
                    <a:pt x="71253" y="142507"/>
                  </a:cubicBezTo>
                  <a:cubicBezTo>
                    <a:pt x="90958" y="142507"/>
                    <a:pt x="108807" y="134510"/>
                    <a:pt x="121659" y="121659"/>
                  </a:cubicBezTo>
                  <a:close/>
                  <a:moveTo>
                    <a:pt x="83676" y="56403"/>
                  </a:moveTo>
                  <a:lnTo>
                    <a:pt x="83676" y="67826"/>
                  </a:lnTo>
                  <a:lnTo>
                    <a:pt x="56403" y="67826"/>
                  </a:lnTo>
                  <a:lnTo>
                    <a:pt x="56403" y="70111"/>
                  </a:lnTo>
                  <a:cubicBezTo>
                    <a:pt x="56403" y="70111"/>
                    <a:pt x="56403" y="73110"/>
                    <a:pt x="56403" y="73110"/>
                  </a:cubicBezTo>
                  <a:lnTo>
                    <a:pt x="56403" y="75252"/>
                  </a:lnTo>
                  <a:lnTo>
                    <a:pt x="79678" y="75252"/>
                  </a:lnTo>
                  <a:lnTo>
                    <a:pt x="79678" y="86818"/>
                  </a:lnTo>
                  <a:lnTo>
                    <a:pt x="57688" y="86818"/>
                  </a:lnTo>
                  <a:cubicBezTo>
                    <a:pt x="59973" y="97384"/>
                    <a:pt x="66827" y="102668"/>
                    <a:pt x="78678" y="102668"/>
                  </a:cubicBezTo>
                  <a:cubicBezTo>
                    <a:pt x="84961" y="102668"/>
                    <a:pt x="90816" y="101382"/>
                    <a:pt x="96670" y="98955"/>
                  </a:cubicBezTo>
                  <a:lnTo>
                    <a:pt x="96670" y="115662"/>
                  </a:lnTo>
                  <a:cubicBezTo>
                    <a:pt x="91672" y="118232"/>
                    <a:pt x="85247" y="119517"/>
                    <a:pt x="77536" y="119517"/>
                  </a:cubicBezTo>
                  <a:cubicBezTo>
                    <a:pt x="66827" y="119517"/>
                    <a:pt x="58116" y="116661"/>
                    <a:pt x="51262" y="110807"/>
                  </a:cubicBezTo>
                  <a:cubicBezTo>
                    <a:pt x="44408" y="105095"/>
                    <a:pt x="40125" y="97099"/>
                    <a:pt x="38268" y="86818"/>
                  </a:cubicBezTo>
                  <a:lnTo>
                    <a:pt x="29272" y="86818"/>
                  </a:lnTo>
                  <a:lnTo>
                    <a:pt x="29272" y="75252"/>
                  </a:lnTo>
                  <a:lnTo>
                    <a:pt x="36983" y="75252"/>
                  </a:lnTo>
                  <a:cubicBezTo>
                    <a:pt x="36840" y="74252"/>
                    <a:pt x="36697" y="72967"/>
                    <a:pt x="36697" y="71254"/>
                  </a:cubicBezTo>
                  <a:lnTo>
                    <a:pt x="36697" y="67826"/>
                  </a:lnTo>
                  <a:cubicBezTo>
                    <a:pt x="36697" y="67826"/>
                    <a:pt x="29272" y="67826"/>
                    <a:pt x="29272" y="67826"/>
                  </a:cubicBezTo>
                  <a:lnTo>
                    <a:pt x="29272" y="56403"/>
                  </a:lnTo>
                  <a:lnTo>
                    <a:pt x="37983" y="56403"/>
                  </a:lnTo>
                  <a:cubicBezTo>
                    <a:pt x="39553" y="45837"/>
                    <a:pt x="43980" y="37554"/>
                    <a:pt x="50977" y="31414"/>
                  </a:cubicBezTo>
                  <a:cubicBezTo>
                    <a:pt x="57974" y="25274"/>
                    <a:pt x="66827" y="22276"/>
                    <a:pt x="77393" y="22276"/>
                  </a:cubicBezTo>
                  <a:cubicBezTo>
                    <a:pt x="85533" y="22276"/>
                    <a:pt x="93243" y="23989"/>
                    <a:pt x="100383" y="27559"/>
                  </a:cubicBezTo>
                  <a:lnTo>
                    <a:pt x="93957" y="42695"/>
                  </a:lnTo>
                  <a:cubicBezTo>
                    <a:pt x="90958" y="41410"/>
                    <a:pt x="88103" y="40267"/>
                    <a:pt x="85533" y="39554"/>
                  </a:cubicBezTo>
                  <a:cubicBezTo>
                    <a:pt x="82962" y="38839"/>
                    <a:pt x="80249" y="38411"/>
                    <a:pt x="77393" y="38411"/>
                  </a:cubicBezTo>
                  <a:cubicBezTo>
                    <a:pt x="72110" y="38411"/>
                    <a:pt x="67684" y="39982"/>
                    <a:pt x="64256" y="42981"/>
                  </a:cubicBezTo>
                  <a:cubicBezTo>
                    <a:pt x="60829" y="45979"/>
                    <a:pt x="58545" y="50549"/>
                    <a:pt x="57545" y="56260"/>
                  </a:cubicBezTo>
                  <a:lnTo>
                    <a:pt x="83819" y="56260"/>
                  </a:lnTo>
                  <a:close/>
                </a:path>
              </a:pathLst>
            </a:custGeom>
            <a:solidFill>
              <a:srgbClr val="FFFFFF"/>
            </a:solidFill>
            <a:ln w="142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 sz="2968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6CE3795F-D3E3-2D54-CCCD-03114D8CDEAE}"/>
                </a:ext>
              </a:extLst>
            </p:cNvPr>
            <p:cNvSpPr/>
            <p:nvPr/>
          </p:nvSpPr>
          <p:spPr>
            <a:xfrm>
              <a:off x="5513417" y="4525474"/>
              <a:ext cx="171064" cy="555461"/>
            </a:xfrm>
            <a:custGeom>
              <a:avLst/>
              <a:gdLst>
                <a:gd name="connsiteX0" fmla="*/ 128370 w 171064"/>
                <a:gd name="connsiteY0" fmla="*/ 291439 h 555461"/>
                <a:gd name="connsiteX1" fmla="*/ 128370 w 171064"/>
                <a:gd name="connsiteY1" fmla="*/ 0 h 555461"/>
                <a:gd name="connsiteX2" fmla="*/ 42695 w 171064"/>
                <a:gd name="connsiteY2" fmla="*/ 0 h 555461"/>
                <a:gd name="connsiteX3" fmla="*/ 42695 w 171064"/>
                <a:gd name="connsiteY3" fmla="*/ 291439 h 555461"/>
                <a:gd name="connsiteX4" fmla="*/ 0 w 171064"/>
                <a:gd name="connsiteY4" fmla="*/ 365405 h 555461"/>
                <a:gd name="connsiteX5" fmla="*/ 42695 w 171064"/>
                <a:gd name="connsiteY5" fmla="*/ 439371 h 555461"/>
                <a:gd name="connsiteX6" fmla="*/ 42695 w 171064"/>
                <a:gd name="connsiteY6" fmla="*/ 555461 h 555461"/>
                <a:gd name="connsiteX7" fmla="*/ 128370 w 171064"/>
                <a:gd name="connsiteY7" fmla="*/ 555461 h 555461"/>
                <a:gd name="connsiteX8" fmla="*/ 128370 w 171064"/>
                <a:gd name="connsiteY8" fmla="*/ 439371 h 555461"/>
                <a:gd name="connsiteX9" fmla="*/ 171065 w 171064"/>
                <a:gd name="connsiteY9" fmla="*/ 365405 h 555461"/>
                <a:gd name="connsiteX10" fmla="*/ 128370 w 171064"/>
                <a:gd name="connsiteY10" fmla="*/ 291439 h 555461"/>
                <a:gd name="connsiteX11" fmla="*/ 35127 w 171064"/>
                <a:gd name="connsiteY11" fmla="*/ 415953 h 555461"/>
                <a:gd name="connsiteX12" fmla="*/ 14279 w 171064"/>
                <a:gd name="connsiteY12" fmla="*/ 365548 h 555461"/>
                <a:gd name="connsiteX13" fmla="*/ 35127 w 171064"/>
                <a:gd name="connsiteY13" fmla="*/ 315142 h 555461"/>
                <a:gd name="connsiteX14" fmla="*/ 85533 w 171064"/>
                <a:gd name="connsiteY14" fmla="*/ 294294 h 555461"/>
                <a:gd name="connsiteX15" fmla="*/ 135938 w 171064"/>
                <a:gd name="connsiteY15" fmla="*/ 315142 h 555461"/>
                <a:gd name="connsiteX16" fmla="*/ 156786 w 171064"/>
                <a:gd name="connsiteY16" fmla="*/ 365548 h 555461"/>
                <a:gd name="connsiteX17" fmla="*/ 135938 w 171064"/>
                <a:gd name="connsiteY17" fmla="*/ 415953 h 555461"/>
                <a:gd name="connsiteX18" fmla="*/ 85533 w 171064"/>
                <a:gd name="connsiteY18" fmla="*/ 436801 h 555461"/>
                <a:gd name="connsiteX19" fmla="*/ 35127 w 171064"/>
                <a:gd name="connsiteY19" fmla="*/ 415953 h 555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1064" h="555461">
                  <a:moveTo>
                    <a:pt x="128370" y="291439"/>
                  </a:moveTo>
                  <a:lnTo>
                    <a:pt x="128370" y="0"/>
                  </a:lnTo>
                  <a:lnTo>
                    <a:pt x="42695" y="0"/>
                  </a:lnTo>
                  <a:lnTo>
                    <a:pt x="42695" y="291439"/>
                  </a:lnTo>
                  <a:cubicBezTo>
                    <a:pt x="17135" y="306289"/>
                    <a:pt x="0" y="333848"/>
                    <a:pt x="0" y="365405"/>
                  </a:cubicBezTo>
                  <a:cubicBezTo>
                    <a:pt x="0" y="397105"/>
                    <a:pt x="17278" y="424664"/>
                    <a:pt x="42695" y="439371"/>
                  </a:cubicBezTo>
                  <a:lnTo>
                    <a:pt x="42695" y="555461"/>
                  </a:lnTo>
                  <a:lnTo>
                    <a:pt x="128370" y="555461"/>
                  </a:lnTo>
                  <a:lnTo>
                    <a:pt x="128370" y="439371"/>
                  </a:lnTo>
                  <a:cubicBezTo>
                    <a:pt x="153930" y="424521"/>
                    <a:pt x="171065" y="396962"/>
                    <a:pt x="171065" y="365405"/>
                  </a:cubicBezTo>
                  <a:cubicBezTo>
                    <a:pt x="171065" y="333705"/>
                    <a:pt x="153787" y="306146"/>
                    <a:pt x="128370" y="291439"/>
                  </a:cubicBezTo>
                  <a:close/>
                  <a:moveTo>
                    <a:pt x="35127" y="415953"/>
                  </a:moveTo>
                  <a:cubicBezTo>
                    <a:pt x="22276" y="402959"/>
                    <a:pt x="14279" y="385253"/>
                    <a:pt x="14279" y="365548"/>
                  </a:cubicBezTo>
                  <a:cubicBezTo>
                    <a:pt x="14279" y="345843"/>
                    <a:pt x="22276" y="327994"/>
                    <a:pt x="35127" y="315142"/>
                  </a:cubicBezTo>
                  <a:cubicBezTo>
                    <a:pt x="48121" y="302291"/>
                    <a:pt x="65827" y="294294"/>
                    <a:pt x="85533" y="294294"/>
                  </a:cubicBezTo>
                  <a:cubicBezTo>
                    <a:pt x="105238" y="294294"/>
                    <a:pt x="123087" y="302291"/>
                    <a:pt x="135938" y="315142"/>
                  </a:cubicBezTo>
                  <a:cubicBezTo>
                    <a:pt x="148789" y="328136"/>
                    <a:pt x="156786" y="345843"/>
                    <a:pt x="156786" y="365548"/>
                  </a:cubicBezTo>
                  <a:cubicBezTo>
                    <a:pt x="156786" y="385253"/>
                    <a:pt x="148789" y="403102"/>
                    <a:pt x="135938" y="415953"/>
                  </a:cubicBezTo>
                  <a:cubicBezTo>
                    <a:pt x="122944" y="428805"/>
                    <a:pt x="105238" y="436801"/>
                    <a:pt x="85533" y="436801"/>
                  </a:cubicBezTo>
                  <a:cubicBezTo>
                    <a:pt x="65827" y="436801"/>
                    <a:pt x="47978" y="428805"/>
                    <a:pt x="35127" y="415953"/>
                  </a:cubicBezTo>
                  <a:close/>
                </a:path>
              </a:pathLst>
            </a:custGeom>
            <a:solidFill>
              <a:srgbClr val="5BD1C8"/>
            </a:solidFill>
            <a:ln w="142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 sz="2968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69848CFA-9C1F-A1FC-3506-530C5B22E6DE}"/>
                </a:ext>
              </a:extLst>
            </p:cNvPr>
            <p:cNvSpPr/>
            <p:nvPr/>
          </p:nvSpPr>
          <p:spPr>
            <a:xfrm>
              <a:off x="5556683" y="4842044"/>
              <a:ext cx="71253" cy="97241"/>
            </a:xfrm>
            <a:custGeom>
              <a:avLst/>
              <a:gdLst>
                <a:gd name="connsiteX0" fmla="*/ 48264 w 71253"/>
                <a:gd name="connsiteY0" fmla="*/ 16136 h 97241"/>
                <a:gd name="connsiteX1" fmla="*/ 56403 w 71253"/>
                <a:gd name="connsiteY1" fmla="*/ 17278 h 97241"/>
                <a:gd name="connsiteX2" fmla="*/ 64827 w 71253"/>
                <a:gd name="connsiteY2" fmla="*/ 20419 h 97241"/>
                <a:gd name="connsiteX3" fmla="*/ 71253 w 71253"/>
                <a:gd name="connsiteY3" fmla="*/ 5283 h 97241"/>
                <a:gd name="connsiteX4" fmla="*/ 48264 w 71253"/>
                <a:gd name="connsiteY4" fmla="*/ 0 h 97241"/>
                <a:gd name="connsiteX5" fmla="*/ 21847 w 71253"/>
                <a:gd name="connsiteY5" fmla="*/ 9139 h 97241"/>
                <a:gd name="connsiteX6" fmla="*/ 8853 w 71253"/>
                <a:gd name="connsiteY6" fmla="*/ 34128 h 97241"/>
                <a:gd name="connsiteX7" fmla="*/ 143 w 71253"/>
                <a:gd name="connsiteY7" fmla="*/ 34128 h 97241"/>
                <a:gd name="connsiteX8" fmla="*/ 143 w 71253"/>
                <a:gd name="connsiteY8" fmla="*/ 45551 h 97241"/>
                <a:gd name="connsiteX9" fmla="*/ 7711 w 71253"/>
                <a:gd name="connsiteY9" fmla="*/ 45551 h 97241"/>
                <a:gd name="connsiteX10" fmla="*/ 7711 w 71253"/>
                <a:gd name="connsiteY10" fmla="*/ 48978 h 97241"/>
                <a:gd name="connsiteX11" fmla="*/ 7711 w 71253"/>
                <a:gd name="connsiteY11" fmla="*/ 52976 h 97241"/>
                <a:gd name="connsiteX12" fmla="*/ 0 w 71253"/>
                <a:gd name="connsiteY12" fmla="*/ 52976 h 97241"/>
                <a:gd name="connsiteX13" fmla="*/ 0 w 71253"/>
                <a:gd name="connsiteY13" fmla="*/ 64542 h 97241"/>
                <a:gd name="connsiteX14" fmla="*/ 8996 w 71253"/>
                <a:gd name="connsiteY14" fmla="*/ 64542 h 97241"/>
                <a:gd name="connsiteX15" fmla="*/ 21990 w 71253"/>
                <a:gd name="connsiteY15" fmla="*/ 88531 h 97241"/>
                <a:gd name="connsiteX16" fmla="*/ 48264 w 71253"/>
                <a:gd name="connsiteY16" fmla="*/ 97241 h 97241"/>
                <a:gd name="connsiteX17" fmla="*/ 67398 w 71253"/>
                <a:gd name="connsiteY17" fmla="*/ 93386 h 97241"/>
                <a:gd name="connsiteX18" fmla="*/ 67398 w 71253"/>
                <a:gd name="connsiteY18" fmla="*/ 76679 h 97241"/>
                <a:gd name="connsiteX19" fmla="*/ 49406 w 71253"/>
                <a:gd name="connsiteY19" fmla="*/ 80392 h 97241"/>
                <a:gd name="connsiteX20" fmla="*/ 28416 w 71253"/>
                <a:gd name="connsiteY20" fmla="*/ 64542 h 97241"/>
                <a:gd name="connsiteX21" fmla="*/ 50406 w 71253"/>
                <a:gd name="connsiteY21" fmla="*/ 64542 h 97241"/>
                <a:gd name="connsiteX22" fmla="*/ 50406 w 71253"/>
                <a:gd name="connsiteY22" fmla="*/ 52976 h 97241"/>
                <a:gd name="connsiteX23" fmla="*/ 27273 w 71253"/>
                <a:gd name="connsiteY23" fmla="*/ 52976 h 97241"/>
                <a:gd name="connsiteX24" fmla="*/ 27273 w 71253"/>
                <a:gd name="connsiteY24" fmla="*/ 50834 h 97241"/>
                <a:gd name="connsiteX25" fmla="*/ 27273 w 71253"/>
                <a:gd name="connsiteY25" fmla="*/ 47835 h 97241"/>
                <a:gd name="connsiteX26" fmla="*/ 27273 w 71253"/>
                <a:gd name="connsiteY26" fmla="*/ 45551 h 97241"/>
                <a:gd name="connsiteX27" fmla="*/ 54689 w 71253"/>
                <a:gd name="connsiteY27" fmla="*/ 45551 h 97241"/>
                <a:gd name="connsiteX28" fmla="*/ 54689 w 71253"/>
                <a:gd name="connsiteY28" fmla="*/ 34128 h 97241"/>
                <a:gd name="connsiteX29" fmla="*/ 28416 w 71253"/>
                <a:gd name="connsiteY29" fmla="*/ 34128 h 97241"/>
                <a:gd name="connsiteX30" fmla="*/ 35127 w 71253"/>
                <a:gd name="connsiteY30" fmla="*/ 20848 h 97241"/>
                <a:gd name="connsiteX31" fmla="*/ 48264 w 71253"/>
                <a:gd name="connsiteY31" fmla="*/ 16279 h 97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1253" h="97241">
                  <a:moveTo>
                    <a:pt x="48264" y="16136"/>
                  </a:moveTo>
                  <a:cubicBezTo>
                    <a:pt x="51120" y="16136"/>
                    <a:pt x="53833" y="16564"/>
                    <a:pt x="56403" y="17278"/>
                  </a:cubicBezTo>
                  <a:cubicBezTo>
                    <a:pt x="58973" y="17992"/>
                    <a:pt x="61829" y="19134"/>
                    <a:pt x="64827" y="20419"/>
                  </a:cubicBezTo>
                  <a:lnTo>
                    <a:pt x="71253" y="5283"/>
                  </a:lnTo>
                  <a:cubicBezTo>
                    <a:pt x="64114" y="1713"/>
                    <a:pt x="56403" y="0"/>
                    <a:pt x="48264" y="0"/>
                  </a:cubicBezTo>
                  <a:cubicBezTo>
                    <a:pt x="37697" y="0"/>
                    <a:pt x="28844" y="2999"/>
                    <a:pt x="21847" y="9139"/>
                  </a:cubicBezTo>
                  <a:cubicBezTo>
                    <a:pt x="14850" y="15279"/>
                    <a:pt x="10424" y="23561"/>
                    <a:pt x="8853" y="34128"/>
                  </a:cubicBezTo>
                  <a:lnTo>
                    <a:pt x="143" y="34128"/>
                  </a:lnTo>
                  <a:lnTo>
                    <a:pt x="143" y="45551"/>
                  </a:lnTo>
                  <a:lnTo>
                    <a:pt x="7711" y="45551"/>
                  </a:lnTo>
                  <a:lnTo>
                    <a:pt x="7711" y="48978"/>
                  </a:lnTo>
                  <a:cubicBezTo>
                    <a:pt x="7711" y="50691"/>
                    <a:pt x="7711" y="51977"/>
                    <a:pt x="7711" y="52976"/>
                  </a:cubicBezTo>
                  <a:lnTo>
                    <a:pt x="0" y="52976"/>
                  </a:lnTo>
                  <a:lnTo>
                    <a:pt x="0" y="64542"/>
                  </a:lnTo>
                  <a:lnTo>
                    <a:pt x="8996" y="64542"/>
                  </a:lnTo>
                  <a:cubicBezTo>
                    <a:pt x="10709" y="74823"/>
                    <a:pt x="15136" y="82820"/>
                    <a:pt x="21990" y="88531"/>
                  </a:cubicBezTo>
                  <a:cubicBezTo>
                    <a:pt x="28844" y="94243"/>
                    <a:pt x="37554" y="97241"/>
                    <a:pt x="48264" y="97241"/>
                  </a:cubicBezTo>
                  <a:cubicBezTo>
                    <a:pt x="55974" y="97241"/>
                    <a:pt x="62257" y="95956"/>
                    <a:pt x="67398" y="93386"/>
                  </a:cubicBezTo>
                  <a:lnTo>
                    <a:pt x="67398" y="76679"/>
                  </a:lnTo>
                  <a:cubicBezTo>
                    <a:pt x="61686" y="79107"/>
                    <a:pt x="55689" y="80392"/>
                    <a:pt x="49406" y="80392"/>
                  </a:cubicBezTo>
                  <a:cubicBezTo>
                    <a:pt x="37697" y="80392"/>
                    <a:pt x="30700" y="75109"/>
                    <a:pt x="28416" y="64542"/>
                  </a:cubicBezTo>
                  <a:lnTo>
                    <a:pt x="50406" y="64542"/>
                  </a:lnTo>
                  <a:lnTo>
                    <a:pt x="50406" y="52976"/>
                  </a:lnTo>
                  <a:lnTo>
                    <a:pt x="27273" y="52976"/>
                  </a:lnTo>
                  <a:lnTo>
                    <a:pt x="27273" y="50834"/>
                  </a:lnTo>
                  <a:cubicBezTo>
                    <a:pt x="27273" y="50834"/>
                    <a:pt x="27273" y="47835"/>
                    <a:pt x="27273" y="47835"/>
                  </a:cubicBezTo>
                  <a:lnTo>
                    <a:pt x="27273" y="45551"/>
                  </a:lnTo>
                  <a:lnTo>
                    <a:pt x="54689" y="45551"/>
                  </a:lnTo>
                  <a:lnTo>
                    <a:pt x="54689" y="34128"/>
                  </a:lnTo>
                  <a:lnTo>
                    <a:pt x="28416" y="34128"/>
                  </a:lnTo>
                  <a:cubicBezTo>
                    <a:pt x="29415" y="28273"/>
                    <a:pt x="31700" y="23846"/>
                    <a:pt x="35127" y="20848"/>
                  </a:cubicBezTo>
                  <a:cubicBezTo>
                    <a:pt x="38554" y="17849"/>
                    <a:pt x="42980" y="16279"/>
                    <a:pt x="48264" y="16279"/>
                  </a:cubicBezTo>
                  <a:close/>
                </a:path>
              </a:pathLst>
            </a:custGeom>
            <a:solidFill>
              <a:srgbClr val="5BD1C8"/>
            </a:solidFill>
            <a:ln w="142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 sz="2968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356E08BB-4F74-D711-785F-73FB5DE4F48A}"/>
                </a:ext>
              </a:extLst>
            </p:cNvPr>
            <p:cNvSpPr/>
            <p:nvPr/>
          </p:nvSpPr>
          <p:spPr>
            <a:xfrm>
              <a:off x="5743597" y="4566741"/>
              <a:ext cx="142506" cy="142506"/>
            </a:xfrm>
            <a:custGeom>
              <a:avLst/>
              <a:gdLst>
                <a:gd name="connsiteX0" fmla="*/ 121659 w 142506"/>
                <a:gd name="connsiteY0" fmla="*/ 121659 h 142506"/>
                <a:gd name="connsiteX1" fmla="*/ 142506 w 142506"/>
                <a:gd name="connsiteY1" fmla="*/ 71253 h 142506"/>
                <a:gd name="connsiteX2" fmla="*/ 121659 w 142506"/>
                <a:gd name="connsiteY2" fmla="*/ 20848 h 142506"/>
                <a:gd name="connsiteX3" fmla="*/ 71253 w 142506"/>
                <a:gd name="connsiteY3" fmla="*/ 0 h 142506"/>
                <a:gd name="connsiteX4" fmla="*/ 20848 w 142506"/>
                <a:gd name="connsiteY4" fmla="*/ 20848 h 142506"/>
                <a:gd name="connsiteX5" fmla="*/ 0 w 142506"/>
                <a:gd name="connsiteY5" fmla="*/ 71253 h 142506"/>
                <a:gd name="connsiteX6" fmla="*/ 20848 w 142506"/>
                <a:gd name="connsiteY6" fmla="*/ 121659 h 142506"/>
                <a:gd name="connsiteX7" fmla="*/ 71253 w 142506"/>
                <a:gd name="connsiteY7" fmla="*/ 142507 h 142506"/>
                <a:gd name="connsiteX8" fmla="*/ 121659 w 142506"/>
                <a:gd name="connsiteY8" fmla="*/ 121659 h 142506"/>
                <a:gd name="connsiteX9" fmla="*/ 83676 w 142506"/>
                <a:gd name="connsiteY9" fmla="*/ 56403 h 142506"/>
                <a:gd name="connsiteX10" fmla="*/ 83676 w 142506"/>
                <a:gd name="connsiteY10" fmla="*/ 67826 h 142506"/>
                <a:gd name="connsiteX11" fmla="*/ 56403 w 142506"/>
                <a:gd name="connsiteY11" fmla="*/ 67826 h 142506"/>
                <a:gd name="connsiteX12" fmla="*/ 56403 w 142506"/>
                <a:gd name="connsiteY12" fmla="*/ 70111 h 142506"/>
                <a:gd name="connsiteX13" fmla="*/ 56403 w 142506"/>
                <a:gd name="connsiteY13" fmla="*/ 73109 h 142506"/>
                <a:gd name="connsiteX14" fmla="*/ 56403 w 142506"/>
                <a:gd name="connsiteY14" fmla="*/ 75252 h 142506"/>
                <a:gd name="connsiteX15" fmla="*/ 79678 w 142506"/>
                <a:gd name="connsiteY15" fmla="*/ 75252 h 142506"/>
                <a:gd name="connsiteX16" fmla="*/ 79678 w 142506"/>
                <a:gd name="connsiteY16" fmla="*/ 86818 h 142506"/>
                <a:gd name="connsiteX17" fmla="*/ 57688 w 142506"/>
                <a:gd name="connsiteY17" fmla="*/ 86818 h 142506"/>
                <a:gd name="connsiteX18" fmla="*/ 78679 w 142506"/>
                <a:gd name="connsiteY18" fmla="*/ 102668 h 142506"/>
                <a:gd name="connsiteX19" fmla="*/ 96670 w 142506"/>
                <a:gd name="connsiteY19" fmla="*/ 98955 h 142506"/>
                <a:gd name="connsiteX20" fmla="*/ 96670 w 142506"/>
                <a:gd name="connsiteY20" fmla="*/ 115662 h 142506"/>
                <a:gd name="connsiteX21" fmla="*/ 77536 w 142506"/>
                <a:gd name="connsiteY21" fmla="*/ 119517 h 142506"/>
                <a:gd name="connsiteX22" fmla="*/ 51262 w 142506"/>
                <a:gd name="connsiteY22" fmla="*/ 110807 h 142506"/>
                <a:gd name="connsiteX23" fmla="*/ 38268 w 142506"/>
                <a:gd name="connsiteY23" fmla="*/ 86818 h 142506"/>
                <a:gd name="connsiteX24" fmla="*/ 29272 w 142506"/>
                <a:gd name="connsiteY24" fmla="*/ 86818 h 142506"/>
                <a:gd name="connsiteX25" fmla="*/ 29272 w 142506"/>
                <a:gd name="connsiteY25" fmla="*/ 75252 h 142506"/>
                <a:gd name="connsiteX26" fmla="*/ 36983 w 142506"/>
                <a:gd name="connsiteY26" fmla="*/ 75252 h 142506"/>
                <a:gd name="connsiteX27" fmla="*/ 36698 w 142506"/>
                <a:gd name="connsiteY27" fmla="*/ 71253 h 142506"/>
                <a:gd name="connsiteX28" fmla="*/ 36698 w 142506"/>
                <a:gd name="connsiteY28" fmla="*/ 67826 h 142506"/>
                <a:gd name="connsiteX29" fmla="*/ 29272 w 142506"/>
                <a:gd name="connsiteY29" fmla="*/ 67826 h 142506"/>
                <a:gd name="connsiteX30" fmla="*/ 29272 w 142506"/>
                <a:gd name="connsiteY30" fmla="*/ 56403 h 142506"/>
                <a:gd name="connsiteX31" fmla="*/ 37983 w 142506"/>
                <a:gd name="connsiteY31" fmla="*/ 56403 h 142506"/>
                <a:gd name="connsiteX32" fmla="*/ 50977 w 142506"/>
                <a:gd name="connsiteY32" fmla="*/ 31414 h 142506"/>
                <a:gd name="connsiteX33" fmla="*/ 77393 w 142506"/>
                <a:gd name="connsiteY33" fmla="*/ 22276 h 142506"/>
                <a:gd name="connsiteX34" fmla="*/ 100383 w 142506"/>
                <a:gd name="connsiteY34" fmla="*/ 27559 h 142506"/>
                <a:gd name="connsiteX35" fmla="*/ 93957 w 142506"/>
                <a:gd name="connsiteY35" fmla="*/ 42695 h 142506"/>
                <a:gd name="connsiteX36" fmla="*/ 85533 w 142506"/>
                <a:gd name="connsiteY36" fmla="*/ 39554 h 142506"/>
                <a:gd name="connsiteX37" fmla="*/ 77393 w 142506"/>
                <a:gd name="connsiteY37" fmla="*/ 38411 h 142506"/>
                <a:gd name="connsiteX38" fmla="*/ 64256 w 142506"/>
                <a:gd name="connsiteY38" fmla="*/ 42981 h 142506"/>
                <a:gd name="connsiteX39" fmla="*/ 57545 w 142506"/>
                <a:gd name="connsiteY39" fmla="*/ 56260 h 142506"/>
                <a:gd name="connsiteX40" fmla="*/ 83819 w 142506"/>
                <a:gd name="connsiteY40" fmla="*/ 56260 h 142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506" h="142506">
                  <a:moveTo>
                    <a:pt x="121659" y="121659"/>
                  </a:moveTo>
                  <a:cubicBezTo>
                    <a:pt x="134510" y="108665"/>
                    <a:pt x="142506" y="90958"/>
                    <a:pt x="142506" y="71253"/>
                  </a:cubicBezTo>
                  <a:cubicBezTo>
                    <a:pt x="142506" y="51548"/>
                    <a:pt x="134510" y="33699"/>
                    <a:pt x="121659" y="20848"/>
                  </a:cubicBezTo>
                  <a:cubicBezTo>
                    <a:pt x="108665" y="7996"/>
                    <a:pt x="90959" y="0"/>
                    <a:pt x="71253" y="0"/>
                  </a:cubicBezTo>
                  <a:cubicBezTo>
                    <a:pt x="51548" y="0"/>
                    <a:pt x="33699" y="7996"/>
                    <a:pt x="20848" y="20848"/>
                  </a:cubicBezTo>
                  <a:cubicBezTo>
                    <a:pt x="7996" y="33842"/>
                    <a:pt x="0" y="51548"/>
                    <a:pt x="0" y="71253"/>
                  </a:cubicBezTo>
                  <a:cubicBezTo>
                    <a:pt x="0" y="90958"/>
                    <a:pt x="7996" y="108807"/>
                    <a:pt x="20848" y="121659"/>
                  </a:cubicBezTo>
                  <a:cubicBezTo>
                    <a:pt x="33842" y="134510"/>
                    <a:pt x="51548" y="142507"/>
                    <a:pt x="71253" y="142507"/>
                  </a:cubicBezTo>
                  <a:cubicBezTo>
                    <a:pt x="90959" y="142507"/>
                    <a:pt x="108808" y="134510"/>
                    <a:pt x="121659" y="121659"/>
                  </a:cubicBezTo>
                  <a:close/>
                  <a:moveTo>
                    <a:pt x="83676" y="56403"/>
                  </a:moveTo>
                  <a:lnTo>
                    <a:pt x="83676" y="67826"/>
                  </a:lnTo>
                  <a:lnTo>
                    <a:pt x="56403" y="67826"/>
                  </a:lnTo>
                  <a:lnTo>
                    <a:pt x="56403" y="70111"/>
                  </a:lnTo>
                  <a:cubicBezTo>
                    <a:pt x="56403" y="70111"/>
                    <a:pt x="56403" y="73109"/>
                    <a:pt x="56403" y="73109"/>
                  </a:cubicBezTo>
                  <a:lnTo>
                    <a:pt x="56403" y="75252"/>
                  </a:lnTo>
                  <a:lnTo>
                    <a:pt x="79678" y="75252"/>
                  </a:lnTo>
                  <a:lnTo>
                    <a:pt x="79678" y="86818"/>
                  </a:lnTo>
                  <a:lnTo>
                    <a:pt x="57688" y="86818"/>
                  </a:lnTo>
                  <a:cubicBezTo>
                    <a:pt x="59973" y="97384"/>
                    <a:pt x="66827" y="102668"/>
                    <a:pt x="78679" y="102668"/>
                  </a:cubicBezTo>
                  <a:cubicBezTo>
                    <a:pt x="84961" y="102668"/>
                    <a:pt x="90816" y="101382"/>
                    <a:pt x="96670" y="98955"/>
                  </a:cubicBezTo>
                  <a:lnTo>
                    <a:pt x="96670" y="115662"/>
                  </a:lnTo>
                  <a:cubicBezTo>
                    <a:pt x="91672" y="118232"/>
                    <a:pt x="85247" y="119517"/>
                    <a:pt x="77536" y="119517"/>
                  </a:cubicBezTo>
                  <a:cubicBezTo>
                    <a:pt x="66827" y="119517"/>
                    <a:pt x="58116" y="116661"/>
                    <a:pt x="51262" y="110807"/>
                  </a:cubicBezTo>
                  <a:cubicBezTo>
                    <a:pt x="44408" y="105095"/>
                    <a:pt x="40125" y="96956"/>
                    <a:pt x="38268" y="86818"/>
                  </a:cubicBezTo>
                  <a:lnTo>
                    <a:pt x="29272" y="86818"/>
                  </a:lnTo>
                  <a:lnTo>
                    <a:pt x="29272" y="75252"/>
                  </a:lnTo>
                  <a:lnTo>
                    <a:pt x="36983" y="75252"/>
                  </a:lnTo>
                  <a:cubicBezTo>
                    <a:pt x="36840" y="74252"/>
                    <a:pt x="36698" y="72967"/>
                    <a:pt x="36698" y="71253"/>
                  </a:cubicBezTo>
                  <a:lnTo>
                    <a:pt x="36698" y="67826"/>
                  </a:lnTo>
                  <a:cubicBezTo>
                    <a:pt x="36698" y="67826"/>
                    <a:pt x="29272" y="67826"/>
                    <a:pt x="29272" y="67826"/>
                  </a:cubicBezTo>
                  <a:lnTo>
                    <a:pt x="29272" y="56403"/>
                  </a:lnTo>
                  <a:lnTo>
                    <a:pt x="37983" y="56403"/>
                  </a:lnTo>
                  <a:cubicBezTo>
                    <a:pt x="39553" y="45836"/>
                    <a:pt x="43980" y="37554"/>
                    <a:pt x="50977" y="31414"/>
                  </a:cubicBezTo>
                  <a:cubicBezTo>
                    <a:pt x="57974" y="25274"/>
                    <a:pt x="66827" y="22276"/>
                    <a:pt x="77393" y="22276"/>
                  </a:cubicBezTo>
                  <a:cubicBezTo>
                    <a:pt x="85533" y="22276"/>
                    <a:pt x="93243" y="23989"/>
                    <a:pt x="100383" y="27559"/>
                  </a:cubicBezTo>
                  <a:lnTo>
                    <a:pt x="93957" y="42695"/>
                  </a:lnTo>
                  <a:cubicBezTo>
                    <a:pt x="90959" y="41410"/>
                    <a:pt x="88103" y="40267"/>
                    <a:pt x="85533" y="39554"/>
                  </a:cubicBezTo>
                  <a:cubicBezTo>
                    <a:pt x="82962" y="38839"/>
                    <a:pt x="80249" y="38411"/>
                    <a:pt x="77393" y="38411"/>
                  </a:cubicBezTo>
                  <a:cubicBezTo>
                    <a:pt x="72110" y="38411"/>
                    <a:pt x="67684" y="39982"/>
                    <a:pt x="64256" y="42981"/>
                  </a:cubicBezTo>
                  <a:cubicBezTo>
                    <a:pt x="60830" y="45979"/>
                    <a:pt x="58545" y="50549"/>
                    <a:pt x="57545" y="56260"/>
                  </a:cubicBezTo>
                  <a:lnTo>
                    <a:pt x="83819" y="56260"/>
                  </a:lnTo>
                  <a:close/>
                </a:path>
              </a:pathLst>
            </a:custGeom>
            <a:solidFill>
              <a:srgbClr val="FFFFFF"/>
            </a:solidFill>
            <a:ln w="142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 sz="2968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2FE83924-1E90-0C60-7342-21DC37F043BD}"/>
                </a:ext>
              </a:extLst>
            </p:cNvPr>
            <p:cNvSpPr/>
            <p:nvPr/>
          </p:nvSpPr>
          <p:spPr>
            <a:xfrm>
              <a:off x="5729318" y="4525474"/>
              <a:ext cx="171064" cy="555461"/>
            </a:xfrm>
            <a:custGeom>
              <a:avLst/>
              <a:gdLst>
                <a:gd name="connsiteX0" fmla="*/ 128370 w 171064"/>
                <a:gd name="connsiteY0" fmla="*/ 38411 h 555461"/>
                <a:gd name="connsiteX1" fmla="*/ 128370 w 171064"/>
                <a:gd name="connsiteY1" fmla="*/ 0 h 555461"/>
                <a:gd name="connsiteX2" fmla="*/ 42695 w 171064"/>
                <a:gd name="connsiteY2" fmla="*/ 0 h 555461"/>
                <a:gd name="connsiteX3" fmla="*/ 42695 w 171064"/>
                <a:gd name="connsiteY3" fmla="*/ 38411 h 555461"/>
                <a:gd name="connsiteX4" fmla="*/ 0 w 171064"/>
                <a:gd name="connsiteY4" fmla="*/ 112377 h 555461"/>
                <a:gd name="connsiteX5" fmla="*/ 42695 w 171064"/>
                <a:gd name="connsiteY5" fmla="*/ 186344 h 555461"/>
                <a:gd name="connsiteX6" fmla="*/ 42695 w 171064"/>
                <a:gd name="connsiteY6" fmla="*/ 555461 h 555461"/>
                <a:gd name="connsiteX7" fmla="*/ 128370 w 171064"/>
                <a:gd name="connsiteY7" fmla="*/ 555461 h 555461"/>
                <a:gd name="connsiteX8" fmla="*/ 128370 w 171064"/>
                <a:gd name="connsiteY8" fmla="*/ 186344 h 555461"/>
                <a:gd name="connsiteX9" fmla="*/ 171065 w 171064"/>
                <a:gd name="connsiteY9" fmla="*/ 112377 h 555461"/>
                <a:gd name="connsiteX10" fmla="*/ 128370 w 171064"/>
                <a:gd name="connsiteY10" fmla="*/ 38411 h 555461"/>
                <a:gd name="connsiteX11" fmla="*/ 35127 w 171064"/>
                <a:gd name="connsiteY11" fmla="*/ 162926 h 555461"/>
                <a:gd name="connsiteX12" fmla="*/ 14279 w 171064"/>
                <a:gd name="connsiteY12" fmla="*/ 112520 h 555461"/>
                <a:gd name="connsiteX13" fmla="*/ 35127 w 171064"/>
                <a:gd name="connsiteY13" fmla="*/ 62114 h 555461"/>
                <a:gd name="connsiteX14" fmla="*/ 85533 w 171064"/>
                <a:gd name="connsiteY14" fmla="*/ 41267 h 555461"/>
                <a:gd name="connsiteX15" fmla="*/ 135938 w 171064"/>
                <a:gd name="connsiteY15" fmla="*/ 62114 h 555461"/>
                <a:gd name="connsiteX16" fmla="*/ 156786 w 171064"/>
                <a:gd name="connsiteY16" fmla="*/ 112520 h 555461"/>
                <a:gd name="connsiteX17" fmla="*/ 135938 w 171064"/>
                <a:gd name="connsiteY17" fmla="*/ 162926 h 555461"/>
                <a:gd name="connsiteX18" fmla="*/ 85533 w 171064"/>
                <a:gd name="connsiteY18" fmla="*/ 183774 h 555461"/>
                <a:gd name="connsiteX19" fmla="*/ 35127 w 171064"/>
                <a:gd name="connsiteY19" fmla="*/ 162926 h 555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1064" h="555461">
                  <a:moveTo>
                    <a:pt x="128370" y="38411"/>
                  </a:moveTo>
                  <a:lnTo>
                    <a:pt x="128370" y="0"/>
                  </a:lnTo>
                  <a:lnTo>
                    <a:pt x="42695" y="0"/>
                  </a:lnTo>
                  <a:lnTo>
                    <a:pt x="42695" y="38411"/>
                  </a:lnTo>
                  <a:cubicBezTo>
                    <a:pt x="17135" y="53261"/>
                    <a:pt x="0" y="80821"/>
                    <a:pt x="0" y="112377"/>
                  </a:cubicBezTo>
                  <a:cubicBezTo>
                    <a:pt x="0" y="144077"/>
                    <a:pt x="17278" y="171636"/>
                    <a:pt x="42695" y="186344"/>
                  </a:cubicBezTo>
                  <a:lnTo>
                    <a:pt x="42695" y="555461"/>
                  </a:lnTo>
                  <a:lnTo>
                    <a:pt x="128370" y="555461"/>
                  </a:lnTo>
                  <a:lnTo>
                    <a:pt x="128370" y="186344"/>
                  </a:lnTo>
                  <a:cubicBezTo>
                    <a:pt x="153930" y="171493"/>
                    <a:pt x="171065" y="143934"/>
                    <a:pt x="171065" y="112377"/>
                  </a:cubicBezTo>
                  <a:cubicBezTo>
                    <a:pt x="171065" y="80678"/>
                    <a:pt x="153787" y="53119"/>
                    <a:pt x="128370" y="38411"/>
                  </a:cubicBezTo>
                  <a:close/>
                  <a:moveTo>
                    <a:pt x="35127" y="162926"/>
                  </a:moveTo>
                  <a:cubicBezTo>
                    <a:pt x="22276" y="149932"/>
                    <a:pt x="14279" y="132225"/>
                    <a:pt x="14279" y="112520"/>
                  </a:cubicBezTo>
                  <a:cubicBezTo>
                    <a:pt x="14279" y="92815"/>
                    <a:pt x="22276" y="74966"/>
                    <a:pt x="35127" y="62114"/>
                  </a:cubicBezTo>
                  <a:cubicBezTo>
                    <a:pt x="48121" y="49263"/>
                    <a:pt x="65827" y="41267"/>
                    <a:pt x="85533" y="41267"/>
                  </a:cubicBezTo>
                  <a:cubicBezTo>
                    <a:pt x="105238" y="41267"/>
                    <a:pt x="123087" y="49263"/>
                    <a:pt x="135938" y="62114"/>
                  </a:cubicBezTo>
                  <a:cubicBezTo>
                    <a:pt x="148789" y="75109"/>
                    <a:pt x="156786" y="92815"/>
                    <a:pt x="156786" y="112520"/>
                  </a:cubicBezTo>
                  <a:cubicBezTo>
                    <a:pt x="156786" y="132225"/>
                    <a:pt x="148789" y="150074"/>
                    <a:pt x="135938" y="162926"/>
                  </a:cubicBezTo>
                  <a:cubicBezTo>
                    <a:pt x="122944" y="175777"/>
                    <a:pt x="105238" y="183774"/>
                    <a:pt x="85533" y="183774"/>
                  </a:cubicBezTo>
                  <a:cubicBezTo>
                    <a:pt x="65827" y="183774"/>
                    <a:pt x="47978" y="175777"/>
                    <a:pt x="35127" y="162926"/>
                  </a:cubicBezTo>
                  <a:close/>
                </a:path>
              </a:pathLst>
            </a:custGeom>
            <a:solidFill>
              <a:srgbClr val="5BD1C8"/>
            </a:solidFill>
            <a:ln w="142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 sz="2968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05B9AD70-3D99-59C6-D7B9-F4BBAB12F20A}"/>
                </a:ext>
              </a:extLst>
            </p:cNvPr>
            <p:cNvSpPr/>
            <p:nvPr/>
          </p:nvSpPr>
          <p:spPr>
            <a:xfrm>
              <a:off x="5772441" y="4589017"/>
              <a:ext cx="71253" cy="97241"/>
            </a:xfrm>
            <a:custGeom>
              <a:avLst/>
              <a:gdLst>
                <a:gd name="connsiteX0" fmla="*/ 48264 w 71253"/>
                <a:gd name="connsiteY0" fmla="*/ 16136 h 97241"/>
                <a:gd name="connsiteX1" fmla="*/ 56403 w 71253"/>
                <a:gd name="connsiteY1" fmla="*/ 17278 h 97241"/>
                <a:gd name="connsiteX2" fmla="*/ 64827 w 71253"/>
                <a:gd name="connsiteY2" fmla="*/ 20419 h 97241"/>
                <a:gd name="connsiteX3" fmla="*/ 71253 w 71253"/>
                <a:gd name="connsiteY3" fmla="*/ 5283 h 97241"/>
                <a:gd name="connsiteX4" fmla="*/ 48264 w 71253"/>
                <a:gd name="connsiteY4" fmla="*/ 0 h 97241"/>
                <a:gd name="connsiteX5" fmla="*/ 21847 w 71253"/>
                <a:gd name="connsiteY5" fmla="*/ 9139 h 97241"/>
                <a:gd name="connsiteX6" fmla="*/ 8853 w 71253"/>
                <a:gd name="connsiteY6" fmla="*/ 34128 h 97241"/>
                <a:gd name="connsiteX7" fmla="*/ 143 w 71253"/>
                <a:gd name="connsiteY7" fmla="*/ 34128 h 97241"/>
                <a:gd name="connsiteX8" fmla="*/ 143 w 71253"/>
                <a:gd name="connsiteY8" fmla="*/ 45551 h 97241"/>
                <a:gd name="connsiteX9" fmla="*/ 7711 w 71253"/>
                <a:gd name="connsiteY9" fmla="*/ 45551 h 97241"/>
                <a:gd name="connsiteX10" fmla="*/ 7711 w 71253"/>
                <a:gd name="connsiteY10" fmla="*/ 48978 h 97241"/>
                <a:gd name="connsiteX11" fmla="*/ 7711 w 71253"/>
                <a:gd name="connsiteY11" fmla="*/ 52976 h 97241"/>
                <a:gd name="connsiteX12" fmla="*/ 0 w 71253"/>
                <a:gd name="connsiteY12" fmla="*/ 52976 h 97241"/>
                <a:gd name="connsiteX13" fmla="*/ 0 w 71253"/>
                <a:gd name="connsiteY13" fmla="*/ 64542 h 97241"/>
                <a:gd name="connsiteX14" fmla="*/ 8996 w 71253"/>
                <a:gd name="connsiteY14" fmla="*/ 64542 h 97241"/>
                <a:gd name="connsiteX15" fmla="*/ 21990 w 71253"/>
                <a:gd name="connsiteY15" fmla="*/ 88531 h 97241"/>
                <a:gd name="connsiteX16" fmla="*/ 48264 w 71253"/>
                <a:gd name="connsiteY16" fmla="*/ 97241 h 97241"/>
                <a:gd name="connsiteX17" fmla="*/ 67398 w 71253"/>
                <a:gd name="connsiteY17" fmla="*/ 93386 h 97241"/>
                <a:gd name="connsiteX18" fmla="*/ 67398 w 71253"/>
                <a:gd name="connsiteY18" fmla="*/ 76679 h 97241"/>
                <a:gd name="connsiteX19" fmla="*/ 49406 w 71253"/>
                <a:gd name="connsiteY19" fmla="*/ 80392 h 97241"/>
                <a:gd name="connsiteX20" fmla="*/ 28416 w 71253"/>
                <a:gd name="connsiteY20" fmla="*/ 64542 h 97241"/>
                <a:gd name="connsiteX21" fmla="*/ 50406 w 71253"/>
                <a:gd name="connsiteY21" fmla="*/ 64542 h 97241"/>
                <a:gd name="connsiteX22" fmla="*/ 50406 w 71253"/>
                <a:gd name="connsiteY22" fmla="*/ 52976 h 97241"/>
                <a:gd name="connsiteX23" fmla="*/ 27273 w 71253"/>
                <a:gd name="connsiteY23" fmla="*/ 52976 h 97241"/>
                <a:gd name="connsiteX24" fmla="*/ 27273 w 71253"/>
                <a:gd name="connsiteY24" fmla="*/ 50834 h 97241"/>
                <a:gd name="connsiteX25" fmla="*/ 27273 w 71253"/>
                <a:gd name="connsiteY25" fmla="*/ 47835 h 97241"/>
                <a:gd name="connsiteX26" fmla="*/ 27273 w 71253"/>
                <a:gd name="connsiteY26" fmla="*/ 45551 h 97241"/>
                <a:gd name="connsiteX27" fmla="*/ 54689 w 71253"/>
                <a:gd name="connsiteY27" fmla="*/ 45551 h 97241"/>
                <a:gd name="connsiteX28" fmla="*/ 54689 w 71253"/>
                <a:gd name="connsiteY28" fmla="*/ 34128 h 97241"/>
                <a:gd name="connsiteX29" fmla="*/ 28416 w 71253"/>
                <a:gd name="connsiteY29" fmla="*/ 34128 h 97241"/>
                <a:gd name="connsiteX30" fmla="*/ 35127 w 71253"/>
                <a:gd name="connsiteY30" fmla="*/ 20848 h 97241"/>
                <a:gd name="connsiteX31" fmla="*/ 48264 w 71253"/>
                <a:gd name="connsiteY31" fmla="*/ 16279 h 97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1253" h="97241">
                  <a:moveTo>
                    <a:pt x="48264" y="16136"/>
                  </a:moveTo>
                  <a:cubicBezTo>
                    <a:pt x="51120" y="16136"/>
                    <a:pt x="53833" y="16564"/>
                    <a:pt x="56403" y="17278"/>
                  </a:cubicBezTo>
                  <a:cubicBezTo>
                    <a:pt x="58973" y="17992"/>
                    <a:pt x="61829" y="19134"/>
                    <a:pt x="64827" y="20419"/>
                  </a:cubicBezTo>
                  <a:lnTo>
                    <a:pt x="71253" y="5283"/>
                  </a:lnTo>
                  <a:cubicBezTo>
                    <a:pt x="64114" y="1713"/>
                    <a:pt x="56403" y="0"/>
                    <a:pt x="48264" y="0"/>
                  </a:cubicBezTo>
                  <a:cubicBezTo>
                    <a:pt x="37697" y="0"/>
                    <a:pt x="28844" y="2999"/>
                    <a:pt x="21847" y="9139"/>
                  </a:cubicBezTo>
                  <a:cubicBezTo>
                    <a:pt x="14850" y="15279"/>
                    <a:pt x="10424" y="23561"/>
                    <a:pt x="8853" y="34128"/>
                  </a:cubicBezTo>
                  <a:lnTo>
                    <a:pt x="143" y="34128"/>
                  </a:lnTo>
                  <a:lnTo>
                    <a:pt x="143" y="45551"/>
                  </a:lnTo>
                  <a:lnTo>
                    <a:pt x="7711" y="45551"/>
                  </a:lnTo>
                  <a:lnTo>
                    <a:pt x="7711" y="48978"/>
                  </a:lnTo>
                  <a:cubicBezTo>
                    <a:pt x="7711" y="50691"/>
                    <a:pt x="7711" y="51977"/>
                    <a:pt x="7711" y="52976"/>
                  </a:cubicBezTo>
                  <a:lnTo>
                    <a:pt x="0" y="52976"/>
                  </a:lnTo>
                  <a:lnTo>
                    <a:pt x="0" y="64542"/>
                  </a:lnTo>
                  <a:lnTo>
                    <a:pt x="8996" y="64542"/>
                  </a:lnTo>
                  <a:cubicBezTo>
                    <a:pt x="10709" y="74823"/>
                    <a:pt x="15136" y="82820"/>
                    <a:pt x="21990" y="88531"/>
                  </a:cubicBezTo>
                  <a:cubicBezTo>
                    <a:pt x="28844" y="94243"/>
                    <a:pt x="37554" y="97241"/>
                    <a:pt x="48264" y="97241"/>
                  </a:cubicBezTo>
                  <a:cubicBezTo>
                    <a:pt x="55974" y="97241"/>
                    <a:pt x="62257" y="95956"/>
                    <a:pt x="67398" y="93386"/>
                  </a:cubicBezTo>
                  <a:lnTo>
                    <a:pt x="67398" y="76679"/>
                  </a:lnTo>
                  <a:cubicBezTo>
                    <a:pt x="61686" y="79107"/>
                    <a:pt x="55689" y="80392"/>
                    <a:pt x="49406" y="80392"/>
                  </a:cubicBezTo>
                  <a:cubicBezTo>
                    <a:pt x="37697" y="80392"/>
                    <a:pt x="30700" y="75109"/>
                    <a:pt x="28416" y="64542"/>
                  </a:cubicBezTo>
                  <a:lnTo>
                    <a:pt x="50406" y="64542"/>
                  </a:lnTo>
                  <a:lnTo>
                    <a:pt x="50406" y="52976"/>
                  </a:lnTo>
                  <a:lnTo>
                    <a:pt x="27273" y="52976"/>
                  </a:lnTo>
                  <a:lnTo>
                    <a:pt x="27273" y="50834"/>
                  </a:lnTo>
                  <a:cubicBezTo>
                    <a:pt x="27273" y="50834"/>
                    <a:pt x="27273" y="47835"/>
                    <a:pt x="27273" y="47835"/>
                  </a:cubicBezTo>
                  <a:lnTo>
                    <a:pt x="27273" y="45551"/>
                  </a:lnTo>
                  <a:lnTo>
                    <a:pt x="54689" y="45551"/>
                  </a:lnTo>
                  <a:lnTo>
                    <a:pt x="54689" y="34128"/>
                  </a:lnTo>
                  <a:lnTo>
                    <a:pt x="28416" y="34128"/>
                  </a:lnTo>
                  <a:cubicBezTo>
                    <a:pt x="29415" y="28273"/>
                    <a:pt x="31700" y="23846"/>
                    <a:pt x="35127" y="20848"/>
                  </a:cubicBezTo>
                  <a:cubicBezTo>
                    <a:pt x="38554" y="17849"/>
                    <a:pt x="42980" y="16279"/>
                    <a:pt x="48264" y="16279"/>
                  </a:cubicBezTo>
                  <a:close/>
                </a:path>
              </a:pathLst>
            </a:custGeom>
            <a:solidFill>
              <a:srgbClr val="5BD1C8"/>
            </a:solidFill>
            <a:ln w="142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 sz="2968"/>
            </a:p>
          </p:txBody>
        </p:sp>
      </p:grpSp>
      <p:sp>
        <p:nvSpPr>
          <p:cNvPr id="252" name="TextBox 251">
            <a:extLst>
              <a:ext uri="{FF2B5EF4-FFF2-40B4-BE49-F238E27FC236}">
                <a16:creationId xmlns:a16="http://schemas.microsoft.com/office/drawing/2014/main" id="{23EF6AA9-4A37-8A58-5B0B-14C96CE843E1}"/>
              </a:ext>
            </a:extLst>
          </p:cNvPr>
          <p:cNvSpPr txBox="1"/>
          <p:nvPr/>
        </p:nvSpPr>
        <p:spPr>
          <a:xfrm>
            <a:off x="12645616" y="5185011"/>
            <a:ext cx="1420499" cy="701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79">
                <a:solidFill>
                  <a:schemeClr val="tx1">
                    <a:lumMod val="65000"/>
                    <a:lumOff val="35000"/>
                  </a:schemeClr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REST API (JSON)</a:t>
            </a:r>
            <a:endParaRPr lang="sl-SI" sz="1979">
              <a:solidFill>
                <a:schemeClr val="tx1">
                  <a:lumMod val="65000"/>
                  <a:lumOff val="35000"/>
                </a:schemeClr>
              </a:solidFill>
              <a:latin typeface="Roboto Bold" panose="02000000000000000000" pitchFamily="2" charset="0"/>
              <a:ea typeface="Roboto Bold" panose="02000000000000000000" pitchFamily="2" charset="0"/>
            </a:endParaRP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E70E6BE1-73B2-8B1E-A0A9-38CE8A2EFE07}"/>
              </a:ext>
            </a:extLst>
          </p:cNvPr>
          <p:cNvSpPr txBox="1"/>
          <p:nvPr/>
        </p:nvSpPr>
        <p:spPr>
          <a:xfrm>
            <a:off x="14271860" y="5173128"/>
            <a:ext cx="1420499" cy="701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79">
                <a:solidFill>
                  <a:schemeClr val="tx1">
                    <a:lumMod val="65000"/>
                    <a:lumOff val="35000"/>
                  </a:schemeClr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MQTT (JSON)</a:t>
            </a:r>
            <a:endParaRPr lang="sl-SI" sz="1979">
              <a:solidFill>
                <a:schemeClr val="tx1">
                  <a:lumMod val="65000"/>
                  <a:lumOff val="35000"/>
                </a:schemeClr>
              </a:solidFill>
              <a:latin typeface="Roboto Bold" panose="02000000000000000000" pitchFamily="2" charset="0"/>
              <a:ea typeface="Roboto Bold" panose="02000000000000000000" pitchFamily="2" charset="0"/>
            </a:endParaRP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8AF43B97-037A-5EB1-5967-B5CA31CBC2FD}"/>
              </a:ext>
            </a:extLst>
          </p:cNvPr>
          <p:cNvSpPr txBox="1"/>
          <p:nvPr/>
        </p:nvSpPr>
        <p:spPr>
          <a:xfrm>
            <a:off x="10341384" y="883785"/>
            <a:ext cx="1420499" cy="39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79">
                <a:solidFill>
                  <a:schemeClr val="tx1">
                    <a:lumMod val="65000"/>
                    <a:lumOff val="35000"/>
                  </a:schemeClr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OPS</a:t>
            </a:r>
            <a:endParaRPr lang="sl-SI" sz="1979">
              <a:solidFill>
                <a:schemeClr val="tx1">
                  <a:lumMod val="65000"/>
                  <a:lumOff val="35000"/>
                </a:schemeClr>
              </a:solidFill>
              <a:latin typeface="Roboto Bold" panose="02000000000000000000" pitchFamily="2" charset="0"/>
              <a:ea typeface="Roboto Bold" panose="02000000000000000000" pitchFamily="2" charset="0"/>
            </a:endParaRP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C39AC01C-11E5-99BA-F2E6-2D0C8548EFC9}"/>
              </a:ext>
            </a:extLst>
          </p:cNvPr>
          <p:cNvSpPr txBox="1"/>
          <p:nvPr/>
        </p:nvSpPr>
        <p:spPr>
          <a:xfrm>
            <a:off x="11949040" y="886130"/>
            <a:ext cx="1420499" cy="39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79">
                <a:solidFill>
                  <a:schemeClr val="tx1">
                    <a:lumMod val="65000"/>
                    <a:lumOff val="35000"/>
                  </a:schemeClr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ODS</a:t>
            </a:r>
            <a:endParaRPr lang="sl-SI" sz="1979">
              <a:solidFill>
                <a:schemeClr val="tx1">
                  <a:lumMod val="65000"/>
                  <a:lumOff val="35000"/>
                </a:schemeClr>
              </a:solidFill>
              <a:latin typeface="Roboto Bold" panose="02000000000000000000" pitchFamily="2" charset="0"/>
              <a:ea typeface="Roboto Bold" panose="02000000000000000000" pitchFamily="2" charset="0"/>
            </a:endParaRPr>
          </a:p>
        </p:txBody>
      </p:sp>
      <p:grpSp>
        <p:nvGrpSpPr>
          <p:cNvPr id="259" name="Graphic 2">
            <a:extLst>
              <a:ext uri="{FF2B5EF4-FFF2-40B4-BE49-F238E27FC236}">
                <a16:creationId xmlns:a16="http://schemas.microsoft.com/office/drawing/2014/main" id="{C7A5253A-CB24-0DBF-4CB3-671640C2DCDB}"/>
              </a:ext>
            </a:extLst>
          </p:cNvPr>
          <p:cNvGrpSpPr/>
          <p:nvPr/>
        </p:nvGrpSpPr>
        <p:grpSpPr>
          <a:xfrm>
            <a:off x="12019066" y="1502731"/>
            <a:ext cx="1282333" cy="1282335"/>
            <a:chOff x="10177232" y="1689573"/>
            <a:chExt cx="777608" cy="777609"/>
          </a:xfrm>
        </p:grpSpPr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89223759-D36C-99DF-7D31-248118923EDD}"/>
                </a:ext>
              </a:extLst>
            </p:cNvPr>
            <p:cNvSpPr/>
            <p:nvPr/>
          </p:nvSpPr>
          <p:spPr>
            <a:xfrm>
              <a:off x="10177232" y="1689573"/>
              <a:ext cx="777608" cy="777609"/>
            </a:xfrm>
            <a:custGeom>
              <a:avLst/>
              <a:gdLst>
                <a:gd name="connsiteX0" fmla="*/ 388805 w 777608"/>
                <a:gd name="connsiteY0" fmla="*/ 0 h 777609"/>
                <a:gd name="connsiteX1" fmla="*/ 0 w 777608"/>
                <a:gd name="connsiteY1" fmla="*/ 388805 h 777609"/>
                <a:gd name="connsiteX2" fmla="*/ 388805 w 777608"/>
                <a:gd name="connsiteY2" fmla="*/ 777609 h 777609"/>
                <a:gd name="connsiteX3" fmla="*/ 777609 w 777608"/>
                <a:gd name="connsiteY3" fmla="*/ 388805 h 777609"/>
                <a:gd name="connsiteX4" fmla="*/ 388805 w 777608"/>
                <a:gd name="connsiteY4" fmla="*/ 0 h 777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608" h="777609">
                  <a:moveTo>
                    <a:pt x="388805" y="0"/>
                  </a:moveTo>
                  <a:cubicBezTo>
                    <a:pt x="34733" y="0"/>
                    <a:pt x="0" y="173839"/>
                    <a:pt x="0" y="388805"/>
                  </a:cubicBezTo>
                  <a:cubicBezTo>
                    <a:pt x="0" y="603770"/>
                    <a:pt x="33869" y="777609"/>
                    <a:pt x="388805" y="777609"/>
                  </a:cubicBezTo>
                  <a:cubicBezTo>
                    <a:pt x="743740" y="777609"/>
                    <a:pt x="777609" y="603770"/>
                    <a:pt x="777609" y="388805"/>
                  </a:cubicBezTo>
                  <a:cubicBezTo>
                    <a:pt x="777609" y="173839"/>
                    <a:pt x="743740" y="0"/>
                    <a:pt x="388805" y="0"/>
                  </a:cubicBezTo>
                </a:path>
              </a:pathLst>
            </a:custGeom>
            <a:solidFill>
              <a:srgbClr val="FFFFFF"/>
            </a:solidFill>
            <a:ln w="11832" cap="flat">
              <a:solidFill>
                <a:srgbClr val="5BD1C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l-SI" sz="2968"/>
            </a:p>
          </p:txBody>
        </p:sp>
        <p:grpSp>
          <p:nvGrpSpPr>
            <p:cNvPr id="261" name="Graphic 2">
              <a:extLst>
                <a:ext uri="{FF2B5EF4-FFF2-40B4-BE49-F238E27FC236}">
                  <a16:creationId xmlns:a16="http://schemas.microsoft.com/office/drawing/2014/main" id="{76A31A08-61C4-7A3B-E974-F089E285BF71}"/>
                </a:ext>
              </a:extLst>
            </p:cNvPr>
            <p:cNvGrpSpPr/>
            <p:nvPr/>
          </p:nvGrpSpPr>
          <p:grpSpPr>
            <a:xfrm>
              <a:off x="10334482" y="1893480"/>
              <a:ext cx="462504" cy="573529"/>
              <a:chOff x="10334482" y="1893480"/>
              <a:chExt cx="462504" cy="573529"/>
            </a:xfrm>
          </p:grpSpPr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DBF6DD0C-7819-3945-F614-CA4DC4727CEE}"/>
                  </a:ext>
                </a:extLst>
              </p:cNvPr>
              <p:cNvSpPr/>
              <p:nvPr/>
            </p:nvSpPr>
            <p:spPr>
              <a:xfrm>
                <a:off x="10551089" y="1914821"/>
                <a:ext cx="29894" cy="20649"/>
              </a:xfrm>
              <a:custGeom>
                <a:avLst/>
                <a:gdLst>
                  <a:gd name="connsiteX0" fmla="*/ 28771 w 29894"/>
                  <a:gd name="connsiteY0" fmla="*/ 20650 h 20649"/>
                  <a:gd name="connsiteX1" fmla="*/ 29895 w 29894"/>
                  <a:gd name="connsiteY1" fmla="*/ 14947 h 20649"/>
                  <a:gd name="connsiteX2" fmla="*/ 14947 w 29894"/>
                  <a:gd name="connsiteY2" fmla="*/ 0 h 20649"/>
                  <a:gd name="connsiteX3" fmla="*/ 0 w 29894"/>
                  <a:gd name="connsiteY3" fmla="*/ 14947 h 20649"/>
                  <a:gd name="connsiteX4" fmla="*/ 1123 w 29894"/>
                  <a:gd name="connsiteY4" fmla="*/ 20650 h 20649"/>
                  <a:gd name="connsiteX5" fmla="*/ 28771 w 29894"/>
                  <a:gd name="connsiteY5" fmla="*/ 20650 h 20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94" h="20649">
                    <a:moveTo>
                      <a:pt x="28771" y="20650"/>
                    </a:moveTo>
                    <a:cubicBezTo>
                      <a:pt x="29463" y="18922"/>
                      <a:pt x="29895" y="16935"/>
                      <a:pt x="29895" y="14947"/>
                    </a:cubicBezTo>
                    <a:cubicBezTo>
                      <a:pt x="29895" y="6739"/>
                      <a:pt x="23242" y="0"/>
                      <a:pt x="14947" y="0"/>
                    </a:cubicBezTo>
                    <a:cubicBezTo>
                      <a:pt x="6653" y="0"/>
                      <a:pt x="0" y="6653"/>
                      <a:pt x="0" y="14947"/>
                    </a:cubicBezTo>
                    <a:cubicBezTo>
                      <a:pt x="0" y="16935"/>
                      <a:pt x="432" y="18922"/>
                      <a:pt x="1123" y="20650"/>
                    </a:cubicBezTo>
                    <a:lnTo>
                      <a:pt x="28771" y="20650"/>
                    </a:lnTo>
                    <a:close/>
                  </a:path>
                </a:pathLst>
              </a:custGeom>
              <a:noFill/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l-SI" sz="2968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083608BA-EFDC-0E86-1B18-2CE8B3BE9AD4}"/>
                  </a:ext>
                </a:extLst>
              </p:cNvPr>
              <p:cNvSpPr/>
              <p:nvPr/>
            </p:nvSpPr>
            <p:spPr>
              <a:xfrm>
                <a:off x="10477562" y="1974265"/>
                <a:ext cx="66788" cy="66788"/>
              </a:xfrm>
              <a:custGeom>
                <a:avLst/>
                <a:gdLst>
                  <a:gd name="connsiteX0" fmla="*/ 66788 w 66788"/>
                  <a:gd name="connsiteY0" fmla="*/ 66788 h 66788"/>
                  <a:gd name="connsiteX1" fmla="*/ 66788 w 66788"/>
                  <a:gd name="connsiteY1" fmla="*/ 0 h 66788"/>
                  <a:gd name="connsiteX2" fmla="*/ 0 w 66788"/>
                  <a:gd name="connsiteY2" fmla="*/ 0 h 66788"/>
                  <a:gd name="connsiteX3" fmla="*/ 66788 w 66788"/>
                  <a:gd name="connsiteY3" fmla="*/ 66788 h 66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788" h="66788">
                    <a:moveTo>
                      <a:pt x="66788" y="66788"/>
                    </a:moveTo>
                    <a:lnTo>
                      <a:pt x="66788" y="0"/>
                    </a:lnTo>
                    <a:lnTo>
                      <a:pt x="0" y="0"/>
                    </a:lnTo>
                    <a:lnTo>
                      <a:pt x="66788" y="66788"/>
                    </a:lnTo>
                    <a:close/>
                  </a:path>
                </a:pathLst>
              </a:custGeom>
              <a:noFill/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l-SI" sz="2968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01405172-8673-2B38-522B-698CB28DC559}"/>
                  </a:ext>
                </a:extLst>
              </p:cNvPr>
              <p:cNvSpPr/>
              <p:nvPr/>
            </p:nvSpPr>
            <p:spPr>
              <a:xfrm>
                <a:off x="10349084" y="1949813"/>
                <a:ext cx="433992" cy="130811"/>
              </a:xfrm>
              <a:custGeom>
                <a:avLst/>
                <a:gdLst>
                  <a:gd name="connsiteX0" fmla="*/ 414206 w 433992"/>
                  <a:gd name="connsiteY0" fmla="*/ 0 h 130811"/>
                  <a:gd name="connsiteX1" fmla="*/ 334977 w 433992"/>
                  <a:gd name="connsiteY1" fmla="*/ 0 h 130811"/>
                  <a:gd name="connsiteX2" fmla="*/ 320634 w 433992"/>
                  <a:gd name="connsiteY2" fmla="*/ 0 h 130811"/>
                  <a:gd name="connsiteX3" fmla="*/ 310093 w 433992"/>
                  <a:gd name="connsiteY3" fmla="*/ 0 h 130811"/>
                  <a:gd name="connsiteX4" fmla="*/ 238985 w 433992"/>
                  <a:gd name="connsiteY4" fmla="*/ 0 h 130811"/>
                  <a:gd name="connsiteX5" fmla="*/ 220495 w 433992"/>
                  <a:gd name="connsiteY5" fmla="*/ 0 h 130811"/>
                  <a:gd name="connsiteX6" fmla="*/ 213497 w 433992"/>
                  <a:gd name="connsiteY6" fmla="*/ 0 h 130811"/>
                  <a:gd name="connsiteX7" fmla="*/ 194921 w 433992"/>
                  <a:gd name="connsiteY7" fmla="*/ 0 h 130811"/>
                  <a:gd name="connsiteX8" fmla="*/ 125368 w 433992"/>
                  <a:gd name="connsiteY8" fmla="*/ 0 h 130811"/>
                  <a:gd name="connsiteX9" fmla="*/ 111025 w 433992"/>
                  <a:gd name="connsiteY9" fmla="*/ 0 h 130811"/>
                  <a:gd name="connsiteX10" fmla="*/ 100484 w 433992"/>
                  <a:gd name="connsiteY10" fmla="*/ 0 h 130811"/>
                  <a:gd name="connsiteX11" fmla="*/ 21341 w 433992"/>
                  <a:gd name="connsiteY11" fmla="*/ 0 h 130811"/>
                  <a:gd name="connsiteX12" fmla="*/ 6998 w 433992"/>
                  <a:gd name="connsiteY12" fmla="*/ 0 h 130811"/>
                  <a:gd name="connsiteX13" fmla="*/ 0 w 433992"/>
                  <a:gd name="connsiteY13" fmla="*/ 0 h 130811"/>
                  <a:gd name="connsiteX14" fmla="*/ 0 w 433992"/>
                  <a:gd name="connsiteY14" fmla="*/ 10109 h 130811"/>
                  <a:gd name="connsiteX15" fmla="*/ 93832 w 433992"/>
                  <a:gd name="connsiteY15" fmla="*/ 10109 h 130811"/>
                  <a:gd name="connsiteX16" fmla="*/ 128478 w 433992"/>
                  <a:gd name="connsiteY16" fmla="*/ 10109 h 130811"/>
                  <a:gd name="connsiteX17" fmla="*/ 195266 w 433992"/>
                  <a:gd name="connsiteY17" fmla="*/ 10109 h 130811"/>
                  <a:gd name="connsiteX18" fmla="*/ 209609 w 433992"/>
                  <a:gd name="connsiteY18" fmla="*/ 10109 h 130811"/>
                  <a:gd name="connsiteX19" fmla="*/ 209609 w 433992"/>
                  <a:gd name="connsiteY19" fmla="*/ 24451 h 130811"/>
                  <a:gd name="connsiteX20" fmla="*/ 209609 w 433992"/>
                  <a:gd name="connsiteY20" fmla="*/ 84241 h 130811"/>
                  <a:gd name="connsiteX21" fmla="*/ 209609 w 433992"/>
                  <a:gd name="connsiteY21" fmla="*/ 116036 h 130811"/>
                  <a:gd name="connsiteX22" fmla="*/ 224383 w 433992"/>
                  <a:gd name="connsiteY22" fmla="*/ 130811 h 130811"/>
                  <a:gd name="connsiteX23" fmla="*/ 224383 w 433992"/>
                  <a:gd name="connsiteY23" fmla="*/ 119233 h 130811"/>
                  <a:gd name="connsiteX24" fmla="*/ 224383 w 433992"/>
                  <a:gd name="connsiteY24" fmla="*/ 113272 h 130811"/>
                  <a:gd name="connsiteX25" fmla="*/ 224383 w 433992"/>
                  <a:gd name="connsiteY25" fmla="*/ 88302 h 130811"/>
                  <a:gd name="connsiteX26" fmla="*/ 224383 w 433992"/>
                  <a:gd name="connsiteY26" fmla="*/ 24451 h 130811"/>
                  <a:gd name="connsiteX27" fmla="*/ 224383 w 433992"/>
                  <a:gd name="connsiteY27" fmla="*/ 10109 h 130811"/>
                  <a:gd name="connsiteX28" fmla="*/ 238726 w 433992"/>
                  <a:gd name="connsiteY28" fmla="*/ 10109 h 130811"/>
                  <a:gd name="connsiteX29" fmla="*/ 302490 w 433992"/>
                  <a:gd name="connsiteY29" fmla="*/ 10109 h 130811"/>
                  <a:gd name="connsiteX30" fmla="*/ 337137 w 433992"/>
                  <a:gd name="connsiteY30" fmla="*/ 10109 h 130811"/>
                  <a:gd name="connsiteX31" fmla="*/ 433992 w 433992"/>
                  <a:gd name="connsiteY31" fmla="*/ 10109 h 130811"/>
                  <a:gd name="connsiteX32" fmla="*/ 433992 w 433992"/>
                  <a:gd name="connsiteY32" fmla="*/ 0 h 130811"/>
                  <a:gd name="connsiteX33" fmla="*/ 428549 w 433992"/>
                  <a:gd name="connsiteY33" fmla="*/ 0 h 130811"/>
                  <a:gd name="connsiteX34" fmla="*/ 414206 w 433992"/>
                  <a:gd name="connsiteY34" fmla="*/ 0 h 130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33992" h="130811">
                    <a:moveTo>
                      <a:pt x="414206" y="0"/>
                    </a:moveTo>
                    <a:lnTo>
                      <a:pt x="334977" y="0"/>
                    </a:lnTo>
                    <a:lnTo>
                      <a:pt x="320634" y="0"/>
                    </a:lnTo>
                    <a:lnTo>
                      <a:pt x="310093" y="0"/>
                    </a:lnTo>
                    <a:lnTo>
                      <a:pt x="238985" y="0"/>
                    </a:lnTo>
                    <a:lnTo>
                      <a:pt x="220495" y="0"/>
                    </a:lnTo>
                    <a:lnTo>
                      <a:pt x="213497" y="0"/>
                    </a:lnTo>
                    <a:lnTo>
                      <a:pt x="194921" y="0"/>
                    </a:lnTo>
                    <a:lnTo>
                      <a:pt x="125368" y="0"/>
                    </a:lnTo>
                    <a:lnTo>
                      <a:pt x="111025" y="0"/>
                    </a:lnTo>
                    <a:lnTo>
                      <a:pt x="100484" y="0"/>
                    </a:lnTo>
                    <a:lnTo>
                      <a:pt x="21341" y="0"/>
                    </a:lnTo>
                    <a:lnTo>
                      <a:pt x="6998" y="0"/>
                    </a:lnTo>
                    <a:lnTo>
                      <a:pt x="0" y="0"/>
                    </a:lnTo>
                    <a:lnTo>
                      <a:pt x="0" y="10109"/>
                    </a:lnTo>
                    <a:lnTo>
                      <a:pt x="93832" y="10109"/>
                    </a:lnTo>
                    <a:lnTo>
                      <a:pt x="128478" y="10109"/>
                    </a:lnTo>
                    <a:lnTo>
                      <a:pt x="195266" y="10109"/>
                    </a:lnTo>
                    <a:lnTo>
                      <a:pt x="209609" y="10109"/>
                    </a:lnTo>
                    <a:lnTo>
                      <a:pt x="209609" y="24451"/>
                    </a:lnTo>
                    <a:lnTo>
                      <a:pt x="209609" y="84241"/>
                    </a:lnTo>
                    <a:lnTo>
                      <a:pt x="209609" y="116036"/>
                    </a:lnTo>
                    <a:lnTo>
                      <a:pt x="224383" y="130811"/>
                    </a:lnTo>
                    <a:lnTo>
                      <a:pt x="224383" y="119233"/>
                    </a:lnTo>
                    <a:lnTo>
                      <a:pt x="224383" y="113272"/>
                    </a:lnTo>
                    <a:lnTo>
                      <a:pt x="224383" y="88302"/>
                    </a:lnTo>
                    <a:lnTo>
                      <a:pt x="224383" y="24451"/>
                    </a:lnTo>
                    <a:lnTo>
                      <a:pt x="224383" y="10109"/>
                    </a:lnTo>
                    <a:lnTo>
                      <a:pt x="238726" y="10109"/>
                    </a:lnTo>
                    <a:lnTo>
                      <a:pt x="302490" y="10109"/>
                    </a:lnTo>
                    <a:lnTo>
                      <a:pt x="337137" y="10109"/>
                    </a:lnTo>
                    <a:lnTo>
                      <a:pt x="433992" y="10109"/>
                    </a:lnTo>
                    <a:lnTo>
                      <a:pt x="433992" y="0"/>
                    </a:lnTo>
                    <a:lnTo>
                      <a:pt x="428549" y="0"/>
                    </a:lnTo>
                    <a:lnTo>
                      <a:pt x="414206" y="0"/>
                    </a:lnTo>
                    <a:close/>
                  </a:path>
                </a:pathLst>
              </a:custGeom>
              <a:noFill/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l-SI" sz="2968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8E0A8BE5-7D4E-1344-F85B-84997CCC6EA6}"/>
                  </a:ext>
                </a:extLst>
              </p:cNvPr>
              <p:cNvSpPr/>
              <p:nvPr/>
            </p:nvSpPr>
            <p:spPr>
              <a:xfrm>
                <a:off x="10587810" y="1974265"/>
                <a:ext cx="63763" cy="63850"/>
              </a:xfrm>
              <a:custGeom>
                <a:avLst/>
                <a:gdLst>
                  <a:gd name="connsiteX0" fmla="*/ 0 w 63763"/>
                  <a:gd name="connsiteY0" fmla="*/ 63850 h 63850"/>
                  <a:gd name="connsiteX1" fmla="*/ 63764 w 63763"/>
                  <a:gd name="connsiteY1" fmla="*/ 0 h 63850"/>
                  <a:gd name="connsiteX2" fmla="*/ 0 w 63763"/>
                  <a:gd name="connsiteY2" fmla="*/ 0 h 63850"/>
                  <a:gd name="connsiteX3" fmla="*/ 0 w 63763"/>
                  <a:gd name="connsiteY3" fmla="*/ 63850 h 6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3" h="63850">
                    <a:moveTo>
                      <a:pt x="0" y="63850"/>
                    </a:moveTo>
                    <a:lnTo>
                      <a:pt x="63764" y="0"/>
                    </a:lnTo>
                    <a:lnTo>
                      <a:pt x="0" y="0"/>
                    </a:lnTo>
                    <a:lnTo>
                      <a:pt x="0" y="63850"/>
                    </a:lnTo>
                    <a:close/>
                  </a:path>
                </a:pathLst>
              </a:custGeom>
              <a:noFill/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l-SI" sz="2968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59C5FE30-BEC0-0C15-C773-4DE08A596B4B}"/>
                  </a:ext>
                </a:extLst>
              </p:cNvPr>
              <p:cNvSpPr/>
              <p:nvPr/>
            </p:nvSpPr>
            <p:spPr>
              <a:xfrm>
                <a:off x="10334482" y="1893480"/>
                <a:ext cx="462504" cy="573529"/>
              </a:xfrm>
              <a:custGeom>
                <a:avLst/>
                <a:gdLst>
                  <a:gd name="connsiteX0" fmla="*/ 453605 w 462504"/>
                  <a:gd name="connsiteY0" fmla="*/ 3888 h 573529"/>
                  <a:gd name="connsiteX1" fmla="*/ 449717 w 462504"/>
                  <a:gd name="connsiteY1" fmla="*/ 0 h 573529"/>
                  <a:gd name="connsiteX2" fmla="*/ 445915 w 462504"/>
                  <a:gd name="connsiteY2" fmla="*/ 3542 h 573529"/>
                  <a:gd name="connsiteX3" fmla="*/ 441164 w 462504"/>
                  <a:gd name="connsiteY3" fmla="*/ 21773 h 573529"/>
                  <a:gd name="connsiteX4" fmla="*/ 436412 w 462504"/>
                  <a:gd name="connsiteY4" fmla="*/ 3542 h 573529"/>
                  <a:gd name="connsiteX5" fmla="*/ 432610 w 462504"/>
                  <a:gd name="connsiteY5" fmla="*/ 0 h 573529"/>
                  <a:gd name="connsiteX6" fmla="*/ 428722 w 462504"/>
                  <a:gd name="connsiteY6" fmla="*/ 3888 h 573529"/>
                  <a:gd name="connsiteX7" fmla="*/ 428722 w 462504"/>
                  <a:gd name="connsiteY7" fmla="*/ 41991 h 573529"/>
                  <a:gd name="connsiteX8" fmla="*/ 349492 w 462504"/>
                  <a:gd name="connsiteY8" fmla="*/ 41991 h 573529"/>
                  <a:gd name="connsiteX9" fmla="*/ 349492 w 462504"/>
                  <a:gd name="connsiteY9" fmla="*/ 3888 h 573529"/>
                  <a:gd name="connsiteX10" fmla="*/ 345604 w 462504"/>
                  <a:gd name="connsiteY10" fmla="*/ 0 h 573529"/>
                  <a:gd name="connsiteX11" fmla="*/ 341802 w 462504"/>
                  <a:gd name="connsiteY11" fmla="*/ 3542 h 573529"/>
                  <a:gd name="connsiteX12" fmla="*/ 337050 w 462504"/>
                  <a:gd name="connsiteY12" fmla="*/ 21773 h 573529"/>
                  <a:gd name="connsiteX13" fmla="*/ 332298 w 462504"/>
                  <a:gd name="connsiteY13" fmla="*/ 3542 h 573529"/>
                  <a:gd name="connsiteX14" fmla="*/ 328497 w 462504"/>
                  <a:gd name="connsiteY14" fmla="*/ 0 h 573529"/>
                  <a:gd name="connsiteX15" fmla="*/ 324609 w 462504"/>
                  <a:gd name="connsiteY15" fmla="*/ 3888 h 573529"/>
                  <a:gd name="connsiteX16" fmla="*/ 324609 w 462504"/>
                  <a:gd name="connsiteY16" fmla="*/ 41991 h 573529"/>
                  <a:gd name="connsiteX17" fmla="*/ 253501 w 462504"/>
                  <a:gd name="connsiteY17" fmla="*/ 41991 h 573529"/>
                  <a:gd name="connsiteX18" fmla="*/ 254278 w 462504"/>
                  <a:gd name="connsiteY18" fmla="*/ 36288 h 573529"/>
                  <a:gd name="connsiteX19" fmla="*/ 231468 w 462504"/>
                  <a:gd name="connsiteY19" fmla="*/ 13479 h 573529"/>
                  <a:gd name="connsiteX20" fmla="*/ 208658 w 462504"/>
                  <a:gd name="connsiteY20" fmla="*/ 36288 h 573529"/>
                  <a:gd name="connsiteX21" fmla="*/ 209436 w 462504"/>
                  <a:gd name="connsiteY21" fmla="*/ 41991 h 573529"/>
                  <a:gd name="connsiteX22" fmla="*/ 139883 w 462504"/>
                  <a:gd name="connsiteY22" fmla="*/ 41991 h 573529"/>
                  <a:gd name="connsiteX23" fmla="*/ 139883 w 462504"/>
                  <a:gd name="connsiteY23" fmla="*/ 3888 h 573529"/>
                  <a:gd name="connsiteX24" fmla="*/ 135995 w 462504"/>
                  <a:gd name="connsiteY24" fmla="*/ 0 h 573529"/>
                  <a:gd name="connsiteX25" fmla="*/ 132194 w 462504"/>
                  <a:gd name="connsiteY25" fmla="*/ 3542 h 573529"/>
                  <a:gd name="connsiteX26" fmla="*/ 127441 w 462504"/>
                  <a:gd name="connsiteY26" fmla="*/ 21773 h 573529"/>
                  <a:gd name="connsiteX27" fmla="*/ 122690 w 462504"/>
                  <a:gd name="connsiteY27" fmla="*/ 3542 h 573529"/>
                  <a:gd name="connsiteX28" fmla="*/ 118888 w 462504"/>
                  <a:gd name="connsiteY28" fmla="*/ 0 h 573529"/>
                  <a:gd name="connsiteX29" fmla="*/ 115000 w 462504"/>
                  <a:gd name="connsiteY29" fmla="*/ 3888 h 573529"/>
                  <a:gd name="connsiteX30" fmla="*/ 115000 w 462504"/>
                  <a:gd name="connsiteY30" fmla="*/ 41991 h 573529"/>
                  <a:gd name="connsiteX31" fmla="*/ 35770 w 462504"/>
                  <a:gd name="connsiteY31" fmla="*/ 41991 h 573529"/>
                  <a:gd name="connsiteX32" fmla="*/ 35770 w 462504"/>
                  <a:gd name="connsiteY32" fmla="*/ 3888 h 573529"/>
                  <a:gd name="connsiteX33" fmla="*/ 31882 w 462504"/>
                  <a:gd name="connsiteY33" fmla="*/ 0 h 573529"/>
                  <a:gd name="connsiteX34" fmla="*/ 28080 w 462504"/>
                  <a:gd name="connsiteY34" fmla="*/ 3542 h 573529"/>
                  <a:gd name="connsiteX35" fmla="*/ 23328 w 462504"/>
                  <a:gd name="connsiteY35" fmla="*/ 21773 h 573529"/>
                  <a:gd name="connsiteX36" fmla="*/ 18576 w 462504"/>
                  <a:gd name="connsiteY36" fmla="*/ 3542 h 573529"/>
                  <a:gd name="connsiteX37" fmla="*/ 14774 w 462504"/>
                  <a:gd name="connsiteY37" fmla="*/ 0 h 573529"/>
                  <a:gd name="connsiteX38" fmla="*/ 10887 w 462504"/>
                  <a:gd name="connsiteY38" fmla="*/ 3888 h 573529"/>
                  <a:gd name="connsiteX39" fmla="*/ 10887 w 462504"/>
                  <a:gd name="connsiteY39" fmla="*/ 41991 h 573529"/>
                  <a:gd name="connsiteX40" fmla="*/ 0 w 462504"/>
                  <a:gd name="connsiteY40" fmla="*/ 41991 h 573529"/>
                  <a:gd name="connsiteX41" fmla="*/ 0 w 462504"/>
                  <a:gd name="connsiteY41" fmla="*/ 80785 h 573529"/>
                  <a:gd name="connsiteX42" fmla="*/ 112062 w 462504"/>
                  <a:gd name="connsiteY42" fmla="*/ 80785 h 573529"/>
                  <a:gd name="connsiteX43" fmla="*/ 206758 w 462504"/>
                  <a:gd name="connsiteY43" fmla="*/ 175480 h 573529"/>
                  <a:gd name="connsiteX44" fmla="*/ 97806 w 462504"/>
                  <a:gd name="connsiteY44" fmla="*/ 175480 h 573529"/>
                  <a:gd name="connsiteX45" fmla="*/ 97806 w 462504"/>
                  <a:gd name="connsiteY45" fmla="*/ 138414 h 573529"/>
                  <a:gd name="connsiteX46" fmla="*/ 93918 w 462504"/>
                  <a:gd name="connsiteY46" fmla="*/ 134526 h 573529"/>
                  <a:gd name="connsiteX47" fmla="*/ 90116 w 462504"/>
                  <a:gd name="connsiteY47" fmla="*/ 138069 h 573529"/>
                  <a:gd name="connsiteX48" fmla="*/ 85364 w 462504"/>
                  <a:gd name="connsiteY48" fmla="*/ 156299 h 573529"/>
                  <a:gd name="connsiteX49" fmla="*/ 80612 w 462504"/>
                  <a:gd name="connsiteY49" fmla="*/ 138069 h 573529"/>
                  <a:gd name="connsiteX50" fmla="*/ 76811 w 462504"/>
                  <a:gd name="connsiteY50" fmla="*/ 134526 h 573529"/>
                  <a:gd name="connsiteX51" fmla="*/ 72922 w 462504"/>
                  <a:gd name="connsiteY51" fmla="*/ 138414 h 573529"/>
                  <a:gd name="connsiteX52" fmla="*/ 72922 w 462504"/>
                  <a:gd name="connsiteY52" fmla="*/ 175480 h 573529"/>
                  <a:gd name="connsiteX53" fmla="*/ 56593 w 462504"/>
                  <a:gd name="connsiteY53" fmla="*/ 175480 h 573529"/>
                  <a:gd name="connsiteX54" fmla="*/ 56593 w 462504"/>
                  <a:gd name="connsiteY54" fmla="*/ 214275 h 573529"/>
                  <a:gd name="connsiteX55" fmla="*/ 209522 w 462504"/>
                  <a:gd name="connsiteY55" fmla="*/ 214275 h 573529"/>
                  <a:gd name="connsiteX56" fmla="*/ 209522 w 462504"/>
                  <a:gd name="connsiteY56" fmla="*/ 573271 h 573529"/>
                  <a:gd name="connsiteX57" fmla="*/ 223865 w 462504"/>
                  <a:gd name="connsiteY57" fmla="*/ 573530 h 573529"/>
                  <a:gd name="connsiteX58" fmla="*/ 223865 w 462504"/>
                  <a:gd name="connsiteY58" fmla="*/ 199932 h 573529"/>
                  <a:gd name="connsiteX59" fmla="*/ 70935 w 462504"/>
                  <a:gd name="connsiteY59" fmla="*/ 199932 h 573529"/>
                  <a:gd name="connsiteX60" fmla="*/ 70935 w 462504"/>
                  <a:gd name="connsiteY60" fmla="*/ 189823 h 573529"/>
                  <a:gd name="connsiteX61" fmla="*/ 391569 w 462504"/>
                  <a:gd name="connsiteY61" fmla="*/ 189823 h 573529"/>
                  <a:gd name="connsiteX62" fmla="*/ 391569 w 462504"/>
                  <a:gd name="connsiteY62" fmla="*/ 199932 h 573529"/>
                  <a:gd name="connsiteX63" fmla="*/ 238640 w 462504"/>
                  <a:gd name="connsiteY63" fmla="*/ 199932 h 573529"/>
                  <a:gd name="connsiteX64" fmla="*/ 238640 w 462504"/>
                  <a:gd name="connsiteY64" fmla="*/ 573530 h 573529"/>
                  <a:gd name="connsiteX65" fmla="*/ 252982 w 462504"/>
                  <a:gd name="connsiteY65" fmla="*/ 573271 h 573529"/>
                  <a:gd name="connsiteX66" fmla="*/ 252982 w 462504"/>
                  <a:gd name="connsiteY66" fmla="*/ 214275 h 573529"/>
                  <a:gd name="connsiteX67" fmla="*/ 405912 w 462504"/>
                  <a:gd name="connsiteY67" fmla="*/ 214275 h 573529"/>
                  <a:gd name="connsiteX68" fmla="*/ 405912 w 462504"/>
                  <a:gd name="connsiteY68" fmla="*/ 175480 h 573529"/>
                  <a:gd name="connsiteX69" fmla="*/ 389064 w 462504"/>
                  <a:gd name="connsiteY69" fmla="*/ 175480 h 573529"/>
                  <a:gd name="connsiteX70" fmla="*/ 389064 w 462504"/>
                  <a:gd name="connsiteY70" fmla="*/ 138414 h 573529"/>
                  <a:gd name="connsiteX71" fmla="*/ 385176 w 462504"/>
                  <a:gd name="connsiteY71" fmla="*/ 134526 h 573529"/>
                  <a:gd name="connsiteX72" fmla="*/ 381374 w 462504"/>
                  <a:gd name="connsiteY72" fmla="*/ 138069 h 573529"/>
                  <a:gd name="connsiteX73" fmla="*/ 376622 w 462504"/>
                  <a:gd name="connsiteY73" fmla="*/ 156299 h 573529"/>
                  <a:gd name="connsiteX74" fmla="*/ 371870 w 462504"/>
                  <a:gd name="connsiteY74" fmla="*/ 138069 h 573529"/>
                  <a:gd name="connsiteX75" fmla="*/ 368068 w 462504"/>
                  <a:gd name="connsiteY75" fmla="*/ 134526 h 573529"/>
                  <a:gd name="connsiteX76" fmla="*/ 364180 w 462504"/>
                  <a:gd name="connsiteY76" fmla="*/ 138414 h 573529"/>
                  <a:gd name="connsiteX77" fmla="*/ 364180 w 462504"/>
                  <a:gd name="connsiteY77" fmla="*/ 175480 h 573529"/>
                  <a:gd name="connsiteX78" fmla="*/ 252896 w 462504"/>
                  <a:gd name="connsiteY78" fmla="*/ 175480 h 573529"/>
                  <a:gd name="connsiteX79" fmla="*/ 252896 w 462504"/>
                  <a:gd name="connsiteY79" fmla="*/ 175308 h 573529"/>
                  <a:gd name="connsiteX80" fmla="*/ 347418 w 462504"/>
                  <a:gd name="connsiteY80" fmla="*/ 80785 h 573529"/>
                  <a:gd name="connsiteX81" fmla="*/ 462505 w 462504"/>
                  <a:gd name="connsiteY81" fmla="*/ 80785 h 573529"/>
                  <a:gd name="connsiteX82" fmla="*/ 462505 w 462504"/>
                  <a:gd name="connsiteY82" fmla="*/ 41991 h 573529"/>
                  <a:gd name="connsiteX83" fmla="*/ 453173 w 462504"/>
                  <a:gd name="connsiteY83" fmla="*/ 41991 h 573529"/>
                  <a:gd name="connsiteX84" fmla="*/ 453173 w 462504"/>
                  <a:gd name="connsiteY84" fmla="*/ 3888 h 573529"/>
                  <a:gd name="connsiteX85" fmla="*/ 231555 w 462504"/>
                  <a:gd name="connsiteY85" fmla="*/ 21341 h 573529"/>
                  <a:gd name="connsiteX86" fmla="*/ 246502 w 462504"/>
                  <a:gd name="connsiteY86" fmla="*/ 36288 h 573529"/>
                  <a:gd name="connsiteX87" fmla="*/ 245379 w 462504"/>
                  <a:gd name="connsiteY87" fmla="*/ 41991 h 573529"/>
                  <a:gd name="connsiteX88" fmla="*/ 217731 w 462504"/>
                  <a:gd name="connsiteY88" fmla="*/ 41991 h 573529"/>
                  <a:gd name="connsiteX89" fmla="*/ 216607 w 462504"/>
                  <a:gd name="connsiteY89" fmla="*/ 36288 h 573529"/>
                  <a:gd name="connsiteX90" fmla="*/ 231555 w 462504"/>
                  <a:gd name="connsiteY90" fmla="*/ 21341 h 573529"/>
                  <a:gd name="connsiteX91" fmla="*/ 209782 w 462504"/>
                  <a:gd name="connsiteY91" fmla="*/ 147573 h 573529"/>
                  <a:gd name="connsiteX92" fmla="*/ 142994 w 462504"/>
                  <a:gd name="connsiteY92" fmla="*/ 80785 h 573529"/>
                  <a:gd name="connsiteX93" fmla="*/ 209782 w 462504"/>
                  <a:gd name="connsiteY93" fmla="*/ 80785 h 573529"/>
                  <a:gd name="connsiteX94" fmla="*/ 209782 w 462504"/>
                  <a:gd name="connsiteY94" fmla="*/ 147573 h 573529"/>
                  <a:gd name="connsiteX95" fmla="*/ 253241 w 462504"/>
                  <a:gd name="connsiteY95" fmla="*/ 144635 h 573529"/>
                  <a:gd name="connsiteX96" fmla="*/ 253241 w 462504"/>
                  <a:gd name="connsiteY96" fmla="*/ 80785 h 573529"/>
                  <a:gd name="connsiteX97" fmla="*/ 317092 w 462504"/>
                  <a:gd name="connsiteY97" fmla="*/ 80785 h 573529"/>
                  <a:gd name="connsiteX98" fmla="*/ 253241 w 462504"/>
                  <a:gd name="connsiteY98" fmla="*/ 144635 h 573529"/>
                  <a:gd name="connsiteX99" fmla="*/ 448508 w 462504"/>
                  <a:gd name="connsiteY99" fmla="*/ 66442 h 573529"/>
                  <a:gd name="connsiteX100" fmla="*/ 238899 w 462504"/>
                  <a:gd name="connsiteY100" fmla="*/ 66442 h 573529"/>
                  <a:gd name="connsiteX101" fmla="*/ 238899 w 462504"/>
                  <a:gd name="connsiteY101" fmla="*/ 187145 h 573529"/>
                  <a:gd name="connsiteX102" fmla="*/ 224124 w 462504"/>
                  <a:gd name="connsiteY102" fmla="*/ 172370 h 573529"/>
                  <a:gd name="connsiteX103" fmla="*/ 224124 w 462504"/>
                  <a:gd name="connsiteY103" fmla="*/ 66442 h 573529"/>
                  <a:gd name="connsiteX104" fmla="*/ 14515 w 462504"/>
                  <a:gd name="connsiteY104" fmla="*/ 66442 h 573529"/>
                  <a:gd name="connsiteX105" fmla="*/ 14515 w 462504"/>
                  <a:gd name="connsiteY105" fmla="*/ 56333 h 573529"/>
                  <a:gd name="connsiteX106" fmla="*/ 448508 w 462504"/>
                  <a:gd name="connsiteY106" fmla="*/ 56333 h 573529"/>
                  <a:gd name="connsiteX107" fmla="*/ 448508 w 462504"/>
                  <a:gd name="connsiteY107" fmla="*/ 66442 h 573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462504" h="573529">
                    <a:moveTo>
                      <a:pt x="453605" y="3888"/>
                    </a:moveTo>
                    <a:cubicBezTo>
                      <a:pt x="453605" y="1728"/>
                      <a:pt x="451877" y="0"/>
                      <a:pt x="449717" y="0"/>
                    </a:cubicBezTo>
                    <a:cubicBezTo>
                      <a:pt x="447730" y="0"/>
                      <a:pt x="446088" y="1555"/>
                      <a:pt x="445915" y="3542"/>
                    </a:cubicBezTo>
                    <a:cubicBezTo>
                      <a:pt x="444965" y="14429"/>
                      <a:pt x="443237" y="21773"/>
                      <a:pt x="441164" y="21773"/>
                    </a:cubicBezTo>
                    <a:cubicBezTo>
                      <a:pt x="439090" y="21773"/>
                      <a:pt x="437362" y="14429"/>
                      <a:pt x="436412" y="3542"/>
                    </a:cubicBezTo>
                    <a:cubicBezTo>
                      <a:pt x="436239" y="1555"/>
                      <a:pt x="434597" y="0"/>
                      <a:pt x="432610" y="0"/>
                    </a:cubicBezTo>
                    <a:cubicBezTo>
                      <a:pt x="430450" y="0"/>
                      <a:pt x="428722" y="1728"/>
                      <a:pt x="428722" y="3888"/>
                    </a:cubicBezTo>
                    <a:lnTo>
                      <a:pt x="428722" y="41991"/>
                    </a:lnTo>
                    <a:lnTo>
                      <a:pt x="349492" y="41991"/>
                    </a:lnTo>
                    <a:lnTo>
                      <a:pt x="349492" y="3888"/>
                    </a:lnTo>
                    <a:cubicBezTo>
                      <a:pt x="349492" y="1728"/>
                      <a:pt x="347764" y="0"/>
                      <a:pt x="345604" y="0"/>
                    </a:cubicBezTo>
                    <a:cubicBezTo>
                      <a:pt x="343617" y="0"/>
                      <a:pt x="341975" y="1555"/>
                      <a:pt x="341802" y="3542"/>
                    </a:cubicBezTo>
                    <a:cubicBezTo>
                      <a:pt x="340852" y="14429"/>
                      <a:pt x="339124" y="21773"/>
                      <a:pt x="337050" y="21773"/>
                    </a:cubicBezTo>
                    <a:cubicBezTo>
                      <a:pt x="334977" y="21773"/>
                      <a:pt x="333249" y="14429"/>
                      <a:pt x="332298" y="3542"/>
                    </a:cubicBezTo>
                    <a:cubicBezTo>
                      <a:pt x="332126" y="1555"/>
                      <a:pt x="330484" y="0"/>
                      <a:pt x="328497" y="0"/>
                    </a:cubicBezTo>
                    <a:cubicBezTo>
                      <a:pt x="326337" y="0"/>
                      <a:pt x="324609" y="1728"/>
                      <a:pt x="324609" y="3888"/>
                    </a:cubicBezTo>
                    <a:lnTo>
                      <a:pt x="324609" y="41991"/>
                    </a:lnTo>
                    <a:lnTo>
                      <a:pt x="253501" y="41991"/>
                    </a:lnTo>
                    <a:cubicBezTo>
                      <a:pt x="253933" y="40176"/>
                      <a:pt x="254278" y="38276"/>
                      <a:pt x="254278" y="36288"/>
                    </a:cubicBezTo>
                    <a:cubicBezTo>
                      <a:pt x="254278" y="23674"/>
                      <a:pt x="244083" y="13479"/>
                      <a:pt x="231468" y="13479"/>
                    </a:cubicBezTo>
                    <a:cubicBezTo>
                      <a:pt x="218854" y="13479"/>
                      <a:pt x="208658" y="23674"/>
                      <a:pt x="208658" y="36288"/>
                    </a:cubicBezTo>
                    <a:cubicBezTo>
                      <a:pt x="208658" y="38276"/>
                      <a:pt x="208918" y="40176"/>
                      <a:pt x="209436" y="41991"/>
                    </a:cubicBezTo>
                    <a:lnTo>
                      <a:pt x="139883" y="41991"/>
                    </a:lnTo>
                    <a:lnTo>
                      <a:pt x="139883" y="3888"/>
                    </a:lnTo>
                    <a:cubicBezTo>
                      <a:pt x="139883" y="1728"/>
                      <a:pt x="138155" y="0"/>
                      <a:pt x="135995" y="0"/>
                    </a:cubicBezTo>
                    <a:cubicBezTo>
                      <a:pt x="134008" y="0"/>
                      <a:pt x="132366" y="1555"/>
                      <a:pt x="132194" y="3542"/>
                    </a:cubicBezTo>
                    <a:cubicBezTo>
                      <a:pt x="131243" y="14429"/>
                      <a:pt x="129515" y="21773"/>
                      <a:pt x="127441" y="21773"/>
                    </a:cubicBezTo>
                    <a:cubicBezTo>
                      <a:pt x="125368" y="21773"/>
                      <a:pt x="123640" y="14429"/>
                      <a:pt x="122690" y="3542"/>
                    </a:cubicBezTo>
                    <a:cubicBezTo>
                      <a:pt x="122517" y="1555"/>
                      <a:pt x="120875" y="0"/>
                      <a:pt x="118888" y="0"/>
                    </a:cubicBezTo>
                    <a:cubicBezTo>
                      <a:pt x="116728" y="0"/>
                      <a:pt x="115000" y="1728"/>
                      <a:pt x="115000" y="3888"/>
                    </a:cubicBezTo>
                    <a:lnTo>
                      <a:pt x="115000" y="41991"/>
                    </a:lnTo>
                    <a:lnTo>
                      <a:pt x="35770" y="41991"/>
                    </a:lnTo>
                    <a:lnTo>
                      <a:pt x="35770" y="3888"/>
                    </a:lnTo>
                    <a:cubicBezTo>
                      <a:pt x="35770" y="1728"/>
                      <a:pt x="34042" y="0"/>
                      <a:pt x="31882" y="0"/>
                    </a:cubicBezTo>
                    <a:cubicBezTo>
                      <a:pt x="29895" y="0"/>
                      <a:pt x="28253" y="1555"/>
                      <a:pt x="28080" y="3542"/>
                    </a:cubicBezTo>
                    <a:cubicBezTo>
                      <a:pt x="27130" y="14429"/>
                      <a:pt x="25402" y="21773"/>
                      <a:pt x="23328" y="21773"/>
                    </a:cubicBezTo>
                    <a:cubicBezTo>
                      <a:pt x="21255" y="21773"/>
                      <a:pt x="19527" y="14429"/>
                      <a:pt x="18576" y="3542"/>
                    </a:cubicBezTo>
                    <a:cubicBezTo>
                      <a:pt x="18403" y="1555"/>
                      <a:pt x="16762" y="0"/>
                      <a:pt x="14774" y="0"/>
                    </a:cubicBezTo>
                    <a:cubicBezTo>
                      <a:pt x="12614" y="0"/>
                      <a:pt x="10887" y="1728"/>
                      <a:pt x="10887" y="3888"/>
                    </a:cubicBezTo>
                    <a:lnTo>
                      <a:pt x="10887" y="41991"/>
                    </a:lnTo>
                    <a:lnTo>
                      <a:pt x="0" y="41991"/>
                    </a:lnTo>
                    <a:lnTo>
                      <a:pt x="0" y="80785"/>
                    </a:lnTo>
                    <a:lnTo>
                      <a:pt x="112062" y="80785"/>
                    </a:lnTo>
                    <a:lnTo>
                      <a:pt x="206758" y="175480"/>
                    </a:lnTo>
                    <a:lnTo>
                      <a:pt x="97806" y="175480"/>
                    </a:lnTo>
                    <a:lnTo>
                      <a:pt x="97806" y="138414"/>
                    </a:lnTo>
                    <a:cubicBezTo>
                      <a:pt x="97806" y="136254"/>
                      <a:pt x="96078" y="134526"/>
                      <a:pt x="93918" y="134526"/>
                    </a:cubicBezTo>
                    <a:cubicBezTo>
                      <a:pt x="91931" y="134526"/>
                      <a:pt x="90289" y="136082"/>
                      <a:pt x="90116" y="138069"/>
                    </a:cubicBezTo>
                    <a:cubicBezTo>
                      <a:pt x="89166" y="148955"/>
                      <a:pt x="87438" y="156299"/>
                      <a:pt x="85364" y="156299"/>
                    </a:cubicBezTo>
                    <a:cubicBezTo>
                      <a:pt x="83291" y="156299"/>
                      <a:pt x="81563" y="148955"/>
                      <a:pt x="80612" y="138069"/>
                    </a:cubicBezTo>
                    <a:cubicBezTo>
                      <a:pt x="80439" y="136082"/>
                      <a:pt x="78798" y="134526"/>
                      <a:pt x="76811" y="134526"/>
                    </a:cubicBezTo>
                    <a:cubicBezTo>
                      <a:pt x="74651" y="134526"/>
                      <a:pt x="72922" y="136254"/>
                      <a:pt x="72922" y="138414"/>
                    </a:cubicBezTo>
                    <a:lnTo>
                      <a:pt x="72922" y="175480"/>
                    </a:lnTo>
                    <a:lnTo>
                      <a:pt x="56593" y="175480"/>
                    </a:lnTo>
                    <a:lnTo>
                      <a:pt x="56593" y="214275"/>
                    </a:lnTo>
                    <a:lnTo>
                      <a:pt x="209522" y="214275"/>
                    </a:lnTo>
                    <a:lnTo>
                      <a:pt x="209522" y="573271"/>
                    </a:lnTo>
                    <a:cubicBezTo>
                      <a:pt x="214275" y="573357"/>
                      <a:pt x="219027" y="573443"/>
                      <a:pt x="223865" y="573530"/>
                    </a:cubicBezTo>
                    <a:lnTo>
                      <a:pt x="223865" y="199932"/>
                    </a:lnTo>
                    <a:lnTo>
                      <a:pt x="70935" y="199932"/>
                    </a:lnTo>
                    <a:lnTo>
                      <a:pt x="70935" y="189823"/>
                    </a:lnTo>
                    <a:lnTo>
                      <a:pt x="391569" y="189823"/>
                    </a:lnTo>
                    <a:lnTo>
                      <a:pt x="391569" y="199932"/>
                    </a:lnTo>
                    <a:lnTo>
                      <a:pt x="238640" y="199932"/>
                    </a:lnTo>
                    <a:lnTo>
                      <a:pt x="238640" y="573530"/>
                    </a:lnTo>
                    <a:cubicBezTo>
                      <a:pt x="243478" y="573530"/>
                      <a:pt x="248230" y="573443"/>
                      <a:pt x="252982" y="573271"/>
                    </a:cubicBezTo>
                    <a:lnTo>
                      <a:pt x="252982" y="214275"/>
                    </a:lnTo>
                    <a:lnTo>
                      <a:pt x="405912" y="214275"/>
                    </a:lnTo>
                    <a:lnTo>
                      <a:pt x="405912" y="175480"/>
                    </a:lnTo>
                    <a:lnTo>
                      <a:pt x="389064" y="175480"/>
                    </a:lnTo>
                    <a:lnTo>
                      <a:pt x="389064" y="138414"/>
                    </a:lnTo>
                    <a:cubicBezTo>
                      <a:pt x="389064" y="136254"/>
                      <a:pt x="387336" y="134526"/>
                      <a:pt x="385176" y="134526"/>
                    </a:cubicBezTo>
                    <a:cubicBezTo>
                      <a:pt x="383189" y="134526"/>
                      <a:pt x="381547" y="136082"/>
                      <a:pt x="381374" y="138069"/>
                    </a:cubicBezTo>
                    <a:cubicBezTo>
                      <a:pt x="380424" y="148955"/>
                      <a:pt x="378696" y="156299"/>
                      <a:pt x="376622" y="156299"/>
                    </a:cubicBezTo>
                    <a:cubicBezTo>
                      <a:pt x="374548" y="156299"/>
                      <a:pt x="372820" y="148955"/>
                      <a:pt x="371870" y="138069"/>
                    </a:cubicBezTo>
                    <a:cubicBezTo>
                      <a:pt x="371697" y="136082"/>
                      <a:pt x="370056" y="134526"/>
                      <a:pt x="368068" y="134526"/>
                    </a:cubicBezTo>
                    <a:cubicBezTo>
                      <a:pt x="365908" y="134526"/>
                      <a:pt x="364180" y="136254"/>
                      <a:pt x="364180" y="138414"/>
                    </a:cubicBezTo>
                    <a:lnTo>
                      <a:pt x="364180" y="175480"/>
                    </a:lnTo>
                    <a:lnTo>
                      <a:pt x="252896" y="175480"/>
                    </a:lnTo>
                    <a:lnTo>
                      <a:pt x="252896" y="175308"/>
                    </a:lnTo>
                    <a:lnTo>
                      <a:pt x="347418" y="80785"/>
                    </a:lnTo>
                    <a:lnTo>
                      <a:pt x="462505" y="80785"/>
                    </a:lnTo>
                    <a:lnTo>
                      <a:pt x="462505" y="41991"/>
                    </a:lnTo>
                    <a:lnTo>
                      <a:pt x="453173" y="41991"/>
                    </a:lnTo>
                    <a:lnTo>
                      <a:pt x="453173" y="3888"/>
                    </a:lnTo>
                    <a:close/>
                    <a:moveTo>
                      <a:pt x="231555" y="21341"/>
                    </a:moveTo>
                    <a:cubicBezTo>
                      <a:pt x="239763" y="21341"/>
                      <a:pt x="246502" y="27994"/>
                      <a:pt x="246502" y="36288"/>
                    </a:cubicBezTo>
                    <a:cubicBezTo>
                      <a:pt x="246502" y="38276"/>
                      <a:pt x="246070" y="40263"/>
                      <a:pt x="245379" y="41991"/>
                    </a:cubicBezTo>
                    <a:lnTo>
                      <a:pt x="217731" y="41991"/>
                    </a:lnTo>
                    <a:cubicBezTo>
                      <a:pt x="217039" y="40263"/>
                      <a:pt x="216607" y="38276"/>
                      <a:pt x="216607" y="36288"/>
                    </a:cubicBezTo>
                    <a:cubicBezTo>
                      <a:pt x="216607" y="28080"/>
                      <a:pt x="223260" y="21341"/>
                      <a:pt x="231555" y="21341"/>
                    </a:cubicBezTo>
                    <a:close/>
                    <a:moveTo>
                      <a:pt x="209782" y="147573"/>
                    </a:moveTo>
                    <a:lnTo>
                      <a:pt x="142994" y="80785"/>
                    </a:lnTo>
                    <a:lnTo>
                      <a:pt x="209782" y="80785"/>
                    </a:lnTo>
                    <a:lnTo>
                      <a:pt x="209782" y="147573"/>
                    </a:lnTo>
                    <a:close/>
                    <a:moveTo>
                      <a:pt x="253241" y="144635"/>
                    </a:moveTo>
                    <a:lnTo>
                      <a:pt x="253241" y="80785"/>
                    </a:lnTo>
                    <a:lnTo>
                      <a:pt x="317092" y="80785"/>
                    </a:lnTo>
                    <a:lnTo>
                      <a:pt x="253241" y="144635"/>
                    </a:lnTo>
                    <a:close/>
                    <a:moveTo>
                      <a:pt x="448508" y="66442"/>
                    </a:moveTo>
                    <a:lnTo>
                      <a:pt x="238899" y="66442"/>
                    </a:lnTo>
                    <a:lnTo>
                      <a:pt x="238899" y="187145"/>
                    </a:lnTo>
                    <a:lnTo>
                      <a:pt x="224124" y="172370"/>
                    </a:lnTo>
                    <a:lnTo>
                      <a:pt x="224124" y="66442"/>
                    </a:lnTo>
                    <a:lnTo>
                      <a:pt x="14515" y="66442"/>
                    </a:lnTo>
                    <a:lnTo>
                      <a:pt x="14515" y="56333"/>
                    </a:lnTo>
                    <a:lnTo>
                      <a:pt x="448508" y="56333"/>
                    </a:lnTo>
                    <a:lnTo>
                      <a:pt x="448508" y="66442"/>
                    </a:lnTo>
                    <a:close/>
                  </a:path>
                </a:pathLst>
              </a:custGeom>
              <a:solidFill>
                <a:srgbClr val="5BD1C8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l-SI" sz="2968"/>
              </a:p>
            </p:txBody>
          </p:sp>
        </p:grpSp>
      </p:grpSp>
      <p:cxnSp>
        <p:nvCxnSpPr>
          <p:cNvPr id="276" name="Connector: Elbow 275">
            <a:extLst>
              <a:ext uri="{FF2B5EF4-FFF2-40B4-BE49-F238E27FC236}">
                <a16:creationId xmlns:a16="http://schemas.microsoft.com/office/drawing/2014/main" id="{C56CBD47-CB8E-FBBF-E800-2BA699A65460}"/>
              </a:ext>
            </a:extLst>
          </p:cNvPr>
          <p:cNvCxnSpPr>
            <a:cxnSpLocks/>
          </p:cNvCxnSpPr>
          <p:nvPr/>
        </p:nvCxnSpPr>
        <p:spPr>
          <a:xfrm rot="10800000">
            <a:off x="11891760" y="2947366"/>
            <a:ext cx="1206530" cy="749123"/>
          </a:xfrm>
          <a:prstGeom prst="bentConnector3">
            <a:avLst>
              <a:gd name="adj1" fmla="val 99595"/>
            </a:avLst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" name="Graphic 285">
            <a:extLst>
              <a:ext uri="{FF2B5EF4-FFF2-40B4-BE49-F238E27FC236}">
                <a16:creationId xmlns:a16="http://schemas.microsoft.com/office/drawing/2014/main" id="{159902A8-DC53-91E8-8F99-E35F3CDE84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040779" y="6160014"/>
            <a:ext cx="2646990" cy="1431096"/>
          </a:xfrm>
          <a:prstGeom prst="rect">
            <a:avLst/>
          </a:prstGeom>
          <a:effectLst>
            <a:outerShdw blurRad="76200" dist="101600" dir="3000000" algn="tl" rotWithShape="0">
              <a:prstClr val="black">
                <a:alpha val="25000"/>
              </a:prstClr>
            </a:outerShdw>
          </a:effectLst>
        </p:spPr>
      </p:pic>
      <p:cxnSp>
        <p:nvCxnSpPr>
          <p:cNvPr id="281" name="Connector: Elbow 280">
            <a:extLst>
              <a:ext uri="{FF2B5EF4-FFF2-40B4-BE49-F238E27FC236}">
                <a16:creationId xmlns:a16="http://schemas.microsoft.com/office/drawing/2014/main" id="{5BDD541F-FFC0-0548-75E5-CB0B53C9C3B0}"/>
              </a:ext>
            </a:extLst>
          </p:cNvPr>
          <p:cNvCxnSpPr>
            <a:cxnSpLocks/>
          </p:cNvCxnSpPr>
          <p:nvPr/>
        </p:nvCxnSpPr>
        <p:spPr>
          <a:xfrm flipV="1">
            <a:off x="15454417" y="2947365"/>
            <a:ext cx="870746" cy="679795"/>
          </a:xfrm>
          <a:prstGeom prst="bentConnector3">
            <a:avLst>
              <a:gd name="adj1" fmla="val 100853"/>
            </a:avLst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" name="TextBox 284">
            <a:extLst>
              <a:ext uri="{FF2B5EF4-FFF2-40B4-BE49-F238E27FC236}">
                <a16:creationId xmlns:a16="http://schemas.microsoft.com/office/drawing/2014/main" id="{09DC0D22-3306-DEAD-2642-95A61784F645}"/>
              </a:ext>
            </a:extLst>
          </p:cNvPr>
          <p:cNvSpPr txBox="1"/>
          <p:nvPr/>
        </p:nvSpPr>
        <p:spPr>
          <a:xfrm>
            <a:off x="16569151" y="1973649"/>
            <a:ext cx="1420499" cy="39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79">
                <a:solidFill>
                  <a:schemeClr val="tx1">
                    <a:lumMod val="65000"/>
                    <a:lumOff val="35000"/>
                  </a:schemeClr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BS</a:t>
            </a:r>
            <a:endParaRPr lang="sl-SI" sz="1979">
              <a:solidFill>
                <a:schemeClr val="tx1">
                  <a:lumMod val="65000"/>
                  <a:lumOff val="35000"/>
                </a:schemeClr>
              </a:solidFill>
              <a:latin typeface="Roboto Bold" panose="02000000000000000000" pitchFamily="2" charset="0"/>
              <a:ea typeface="Roboto Bold" panose="02000000000000000000" pitchFamily="2" charset="0"/>
            </a:endParaRPr>
          </a:p>
        </p:txBody>
      </p:sp>
      <p:sp>
        <p:nvSpPr>
          <p:cNvPr id="251" name="Freeform: Shape 250">
            <a:extLst>
              <a:ext uri="{FF2B5EF4-FFF2-40B4-BE49-F238E27FC236}">
                <a16:creationId xmlns:a16="http://schemas.microsoft.com/office/drawing/2014/main" id="{EB72A866-18C4-AC6D-3275-82C64FAC1EDA}"/>
              </a:ext>
            </a:extLst>
          </p:cNvPr>
          <p:cNvSpPr/>
          <p:nvPr/>
        </p:nvSpPr>
        <p:spPr>
          <a:xfrm>
            <a:off x="13018074" y="6136362"/>
            <a:ext cx="2567001" cy="1390016"/>
          </a:xfrm>
          <a:custGeom>
            <a:avLst/>
            <a:gdLst>
              <a:gd name="connsiteX0" fmla="*/ 1556633 w 1556632"/>
              <a:gd name="connsiteY0" fmla="*/ 595183 h 842907"/>
              <a:gd name="connsiteX1" fmla="*/ 1327400 w 1556632"/>
              <a:gd name="connsiteY1" fmla="*/ 842907 h 842907"/>
              <a:gd name="connsiteX2" fmla="*/ 257856 w 1556632"/>
              <a:gd name="connsiteY2" fmla="*/ 842907 h 842907"/>
              <a:gd name="connsiteX3" fmla="*/ 0 w 1556632"/>
              <a:gd name="connsiteY3" fmla="*/ 579795 h 842907"/>
              <a:gd name="connsiteX4" fmla="*/ 228283 w 1556632"/>
              <a:gd name="connsiteY4" fmla="*/ 318394 h 842907"/>
              <a:gd name="connsiteX5" fmla="*/ 599806 w 1556632"/>
              <a:gd name="connsiteY5" fmla="*/ 0 h 842907"/>
              <a:gd name="connsiteX6" fmla="*/ 905218 w 1556632"/>
              <a:gd name="connsiteY6" fmla="*/ 162996 h 842907"/>
              <a:gd name="connsiteX7" fmla="*/ 1036488 w 1556632"/>
              <a:gd name="connsiteY7" fmla="*/ 130068 h 842907"/>
              <a:gd name="connsiteX8" fmla="*/ 1317268 w 1556632"/>
              <a:gd name="connsiteY8" fmla="*/ 359871 h 842907"/>
              <a:gd name="connsiteX9" fmla="*/ 1325817 w 1556632"/>
              <a:gd name="connsiteY9" fmla="*/ 359681 h 842907"/>
              <a:gd name="connsiteX10" fmla="*/ 1556569 w 1556632"/>
              <a:gd name="connsiteY10" fmla="*/ 595183 h 842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6632" h="842907">
                <a:moveTo>
                  <a:pt x="1556633" y="595183"/>
                </a:moveTo>
                <a:cubicBezTo>
                  <a:pt x="1556633" y="725251"/>
                  <a:pt x="1454808" y="842907"/>
                  <a:pt x="1327400" y="842907"/>
                </a:cubicBezTo>
                <a:lnTo>
                  <a:pt x="257856" y="842907"/>
                </a:lnTo>
                <a:cubicBezTo>
                  <a:pt x="115440" y="842907"/>
                  <a:pt x="0" y="725124"/>
                  <a:pt x="0" y="579795"/>
                </a:cubicBezTo>
                <a:cubicBezTo>
                  <a:pt x="0" y="444662"/>
                  <a:pt x="99799" y="333338"/>
                  <a:pt x="228283" y="318394"/>
                </a:cubicBezTo>
                <a:cubicBezTo>
                  <a:pt x="264505" y="136527"/>
                  <a:pt x="417116" y="0"/>
                  <a:pt x="599806" y="0"/>
                </a:cubicBezTo>
                <a:cubicBezTo>
                  <a:pt x="724998" y="0"/>
                  <a:pt x="836068" y="64147"/>
                  <a:pt x="905218" y="162996"/>
                </a:cubicBezTo>
                <a:cubicBezTo>
                  <a:pt x="944606" y="141910"/>
                  <a:pt x="989249" y="130068"/>
                  <a:pt x="1036488" y="130068"/>
                </a:cubicBezTo>
                <a:cubicBezTo>
                  <a:pt x="1172129" y="130068"/>
                  <a:pt x="1285986" y="227903"/>
                  <a:pt x="1317268" y="359871"/>
                </a:cubicBezTo>
                <a:cubicBezTo>
                  <a:pt x="1320117" y="359744"/>
                  <a:pt x="1322967" y="359681"/>
                  <a:pt x="1325817" y="359681"/>
                </a:cubicBezTo>
                <a:cubicBezTo>
                  <a:pt x="1453225" y="359681"/>
                  <a:pt x="1556569" y="465116"/>
                  <a:pt x="1556569" y="595183"/>
                </a:cubicBezTo>
                <a:close/>
              </a:path>
            </a:pathLst>
          </a:custGeom>
          <a:solidFill>
            <a:srgbClr val="5BD1C8"/>
          </a:solidFill>
          <a:ln w="6327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GB" sz="2309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</a:t>
            </a:r>
          </a:p>
          <a:p>
            <a:pPr algn="ctr"/>
            <a:r>
              <a:rPr lang="sl-SI" sz="2309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optiMOON</a:t>
            </a:r>
            <a:endParaRPr lang="en-GB" sz="2309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GB" sz="2309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CLOUD</a:t>
            </a:r>
            <a:endParaRPr lang="sl-SI" sz="2309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60" name="Graphic 2">
            <a:extLst>
              <a:ext uri="{FF2B5EF4-FFF2-40B4-BE49-F238E27FC236}">
                <a16:creationId xmlns:a16="http://schemas.microsoft.com/office/drawing/2014/main" id="{86094A8F-6063-3632-38F7-973091926079}"/>
              </a:ext>
            </a:extLst>
          </p:cNvPr>
          <p:cNvGrpSpPr/>
          <p:nvPr/>
        </p:nvGrpSpPr>
        <p:grpSpPr>
          <a:xfrm>
            <a:off x="9679746" y="7936818"/>
            <a:ext cx="1282333" cy="1282335"/>
            <a:chOff x="10177507" y="4200734"/>
            <a:chExt cx="777608" cy="777609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2847450-F16D-09FA-97B4-D35F5C5786E9}"/>
                </a:ext>
              </a:extLst>
            </p:cNvPr>
            <p:cNvSpPr/>
            <p:nvPr/>
          </p:nvSpPr>
          <p:spPr>
            <a:xfrm>
              <a:off x="10177507" y="4200734"/>
              <a:ext cx="777608" cy="777609"/>
            </a:xfrm>
            <a:custGeom>
              <a:avLst/>
              <a:gdLst>
                <a:gd name="connsiteX0" fmla="*/ 388805 w 777608"/>
                <a:gd name="connsiteY0" fmla="*/ 0 h 777609"/>
                <a:gd name="connsiteX1" fmla="*/ 0 w 777608"/>
                <a:gd name="connsiteY1" fmla="*/ 388805 h 777609"/>
                <a:gd name="connsiteX2" fmla="*/ 388805 w 777608"/>
                <a:gd name="connsiteY2" fmla="*/ 777609 h 777609"/>
                <a:gd name="connsiteX3" fmla="*/ 777609 w 777608"/>
                <a:gd name="connsiteY3" fmla="*/ 388805 h 777609"/>
                <a:gd name="connsiteX4" fmla="*/ 388805 w 777608"/>
                <a:gd name="connsiteY4" fmla="*/ 0 h 777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608" h="777609">
                  <a:moveTo>
                    <a:pt x="388805" y="0"/>
                  </a:moveTo>
                  <a:cubicBezTo>
                    <a:pt x="34733" y="0"/>
                    <a:pt x="0" y="173839"/>
                    <a:pt x="0" y="388805"/>
                  </a:cubicBezTo>
                  <a:cubicBezTo>
                    <a:pt x="0" y="603770"/>
                    <a:pt x="33869" y="777609"/>
                    <a:pt x="388805" y="777609"/>
                  </a:cubicBezTo>
                  <a:cubicBezTo>
                    <a:pt x="743740" y="777609"/>
                    <a:pt x="777609" y="603770"/>
                    <a:pt x="777609" y="388805"/>
                  </a:cubicBezTo>
                  <a:cubicBezTo>
                    <a:pt x="777609" y="173839"/>
                    <a:pt x="743740" y="0"/>
                    <a:pt x="388805" y="0"/>
                  </a:cubicBezTo>
                </a:path>
              </a:pathLst>
            </a:custGeom>
            <a:solidFill>
              <a:srgbClr val="FFFFFF"/>
            </a:solidFill>
            <a:ln w="11832" cap="flat">
              <a:solidFill>
                <a:srgbClr val="5BD1C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I" sz="2968"/>
            </a:p>
          </p:txBody>
        </p:sp>
        <p:grpSp>
          <p:nvGrpSpPr>
            <p:cNvPr id="63" name="Graphic 2">
              <a:extLst>
                <a:ext uri="{FF2B5EF4-FFF2-40B4-BE49-F238E27FC236}">
                  <a16:creationId xmlns:a16="http://schemas.microsoft.com/office/drawing/2014/main" id="{07463155-37BC-171A-D0B3-79A4656F4676}"/>
                </a:ext>
              </a:extLst>
            </p:cNvPr>
            <p:cNvGrpSpPr/>
            <p:nvPr/>
          </p:nvGrpSpPr>
          <p:grpSpPr>
            <a:xfrm>
              <a:off x="10261316" y="4382695"/>
              <a:ext cx="609904" cy="413774"/>
              <a:chOff x="10261316" y="4382695"/>
              <a:chExt cx="609904" cy="413774"/>
            </a:xfrm>
            <a:solidFill>
              <a:srgbClr val="5BD1C8"/>
            </a:solidFill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C28E6D18-35C9-CC82-C6E8-ACF072D25199}"/>
                  </a:ext>
                </a:extLst>
              </p:cNvPr>
              <p:cNvSpPr/>
              <p:nvPr/>
            </p:nvSpPr>
            <p:spPr>
              <a:xfrm>
                <a:off x="10369577" y="4595501"/>
                <a:ext cx="69380" cy="48038"/>
              </a:xfrm>
              <a:custGeom>
                <a:avLst/>
                <a:gdLst>
                  <a:gd name="connsiteX0" fmla="*/ 0 w 69380"/>
                  <a:gd name="connsiteY0" fmla="*/ 0 h 48038"/>
                  <a:gd name="connsiteX1" fmla="*/ 69380 w 69380"/>
                  <a:gd name="connsiteY1" fmla="*/ 0 h 48038"/>
                  <a:gd name="connsiteX2" fmla="*/ 69380 w 69380"/>
                  <a:gd name="connsiteY2" fmla="*/ 48039 h 48038"/>
                  <a:gd name="connsiteX3" fmla="*/ 0 w 69380"/>
                  <a:gd name="connsiteY3" fmla="*/ 48039 h 48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380" h="48038">
                    <a:moveTo>
                      <a:pt x="0" y="0"/>
                    </a:moveTo>
                    <a:lnTo>
                      <a:pt x="69380" y="0"/>
                    </a:lnTo>
                    <a:lnTo>
                      <a:pt x="69380" y="48039"/>
                    </a:lnTo>
                    <a:lnTo>
                      <a:pt x="0" y="48039"/>
                    </a:lnTo>
                    <a:close/>
                  </a:path>
                </a:pathLst>
              </a:custGeom>
              <a:solidFill>
                <a:srgbClr val="5BD1C8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I" sz="2968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B46DD26F-E0C8-6CE3-67D4-18E742D6933A}"/>
                  </a:ext>
                </a:extLst>
              </p:cNvPr>
              <p:cNvSpPr/>
              <p:nvPr/>
            </p:nvSpPr>
            <p:spPr>
              <a:xfrm>
                <a:off x="10369577" y="4679569"/>
                <a:ext cx="69380" cy="48038"/>
              </a:xfrm>
              <a:custGeom>
                <a:avLst/>
                <a:gdLst>
                  <a:gd name="connsiteX0" fmla="*/ 0 w 69380"/>
                  <a:gd name="connsiteY0" fmla="*/ 0 h 48038"/>
                  <a:gd name="connsiteX1" fmla="*/ 69380 w 69380"/>
                  <a:gd name="connsiteY1" fmla="*/ 0 h 48038"/>
                  <a:gd name="connsiteX2" fmla="*/ 69380 w 69380"/>
                  <a:gd name="connsiteY2" fmla="*/ 48039 h 48038"/>
                  <a:gd name="connsiteX3" fmla="*/ 0 w 69380"/>
                  <a:gd name="connsiteY3" fmla="*/ 48039 h 48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380" h="48038">
                    <a:moveTo>
                      <a:pt x="0" y="0"/>
                    </a:moveTo>
                    <a:lnTo>
                      <a:pt x="69380" y="0"/>
                    </a:lnTo>
                    <a:lnTo>
                      <a:pt x="69380" y="48039"/>
                    </a:lnTo>
                    <a:lnTo>
                      <a:pt x="0" y="48039"/>
                    </a:lnTo>
                    <a:close/>
                  </a:path>
                </a:pathLst>
              </a:custGeom>
              <a:solidFill>
                <a:srgbClr val="5BD1C8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I" sz="2968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7AC143E-4E55-7A3A-6166-885AB5481BBE}"/>
                  </a:ext>
                </a:extLst>
              </p:cNvPr>
              <p:cNvSpPr/>
              <p:nvPr/>
            </p:nvSpPr>
            <p:spPr>
              <a:xfrm>
                <a:off x="10477664" y="4595501"/>
                <a:ext cx="69380" cy="48038"/>
              </a:xfrm>
              <a:custGeom>
                <a:avLst/>
                <a:gdLst>
                  <a:gd name="connsiteX0" fmla="*/ 0 w 69380"/>
                  <a:gd name="connsiteY0" fmla="*/ 0 h 48038"/>
                  <a:gd name="connsiteX1" fmla="*/ 69380 w 69380"/>
                  <a:gd name="connsiteY1" fmla="*/ 0 h 48038"/>
                  <a:gd name="connsiteX2" fmla="*/ 69380 w 69380"/>
                  <a:gd name="connsiteY2" fmla="*/ 48039 h 48038"/>
                  <a:gd name="connsiteX3" fmla="*/ 0 w 69380"/>
                  <a:gd name="connsiteY3" fmla="*/ 48039 h 48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380" h="48038">
                    <a:moveTo>
                      <a:pt x="0" y="0"/>
                    </a:moveTo>
                    <a:lnTo>
                      <a:pt x="69380" y="0"/>
                    </a:lnTo>
                    <a:lnTo>
                      <a:pt x="69380" y="48039"/>
                    </a:lnTo>
                    <a:lnTo>
                      <a:pt x="0" y="48039"/>
                    </a:lnTo>
                    <a:close/>
                  </a:path>
                </a:pathLst>
              </a:custGeom>
              <a:solidFill>
                <a:srgbClr val="5BD1C8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I" sz="2968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4AEA849-82BE-8011-ED8B-D4555440DB83}"/>
                  </a:ext>
                </a:extLst>
              </p:cNvPr>
              <p:cNvSpPr/>
              <p:nvPr/>
            </p:nvSpPr>
            <p:spPr>
              <a:xfrm>
                <a:off x="10477664" y="4679569"/>
                <a:ext cx="69380" cy="48038"/>
              </a:xfrm>
              <a:custGeom>
                <a:avLst/>
                <a:gdLst>
                  <a:gd name="connsiteX0" fmla="*/ 0 w 69380"/>
                  <a:gd name="connsiteY0" fmla="*/ 0 h 48038"/>
                  <a:gd name="connsiteX1" fmla="*/ 69380 w 69380"/>
                  <a:gd name="connsiteY1" fmla="*/ 0 h 48038"/>
                  <a:gd name="connsiteX2" fmla="*/ 69380 w 69380"/>
                  <a:gd name="connsiteY2" fmla="*/ 48039 h 48038"/>
                  <a:gd name="connsiteX3" fmla="*/ 0 w 69380"/>
                  <a:gd name="connsiteY3" fmla="*/ 48039 h 48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380" h="48038">
                    <a:moveTo>
                      <a:pt x="0" y="0"/>
                    </a:moveTo>
                    <a:lnTo>
                      <a:pt x="69380" y="0"/>
                    </a:lnTo>
                    <a:lnTo>
                      <a:pt x="69380" y="48039"/>
                    </a:lnTo>
                    <a:lnTo>
                      <a:pt x="0" y="48039"/>
                    </a:lnTo>
                    <a:close/>
                  </a:path>
                </a:pathLst>
              </a:custGeom>
              <a:solidFill>
                <a:srgbClr val="5BD1C8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I" sz="2968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6607E1B7-C921-D19E-7087-22962B722495}"/>
                  </a:ext>
                </a:extLst>
              </p:cNvPr>
              <p:cNvSpPr/>
              <p:nvPr/>
            </p:nvSpPr>
            <p:spPr>
              <a:xfrm>
                <a:off x="10585666" y="4595501"/>
                <a:ext cx="69380" cy="48038"/>
              </a:xfrm>
              <a:custGeom>
                <a:avLst/>
                <a:gdLst>
                  <a:gd name="connsiteX0" fmla="*/ 0 w 69380"/>
                  <a:gd name="connsiteY0" fmla="*/ 0 h 48038"/>
                  <a:gd name="connsiteX1" fmla="*/ 69380 w 69380"/>
                  <a:gd name="connsiteY1" fmla="*/ 0 h 48038"/>
                  <a:gd name="connsiteX2" fmla="*/ 69380 w 69380"/>
                  <a:gd name="connsiteY2" fmla="*/ 48039 h 48038"/>
                  <a:gd name="connsiteX3" fmla="*/ 0 w 69380"/>
                  <a:gd name="connsiteY3" fmla="*/ 48039 h 48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380" h="48038">
                    <a:moveTo>
                      <a:pt x="0" y="0"/>
                    </a:moveTo>
                    <a:lnTo>
                      <a:pt x="69380" y="0"/>
                    </a:lnTo>
                    <a:lnTo>
                      <a:pt x="69380" y="48039"/>
                    </a:lnTo>
                    <a:lnTo>
                      <a:pt x="0" y="48039"/>
                    </a:lnTo>
                    <a:close/>
                  </a:path>
                </a:pathLst>
              </a:custGeom>
              <a:solidFill>
                <a:srgbClr val="5BD1C8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I" sz="2968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A35E6DF-9F07-B1D8-F430-43271402D5CC}"/>
                  </a:ext>
                </a:extLst>
              </p:cNvPr>
              <p:cNvSpPr/>
              <p:nvPr/>
            </p:nvSpPr>
            <p:spPr>
              <a:xfrm>
                <a:off x="10585666" y="4679569"/>
                <a:ext cx="69380" cy="48038"/>
              </a:xfrm>
              <a:custGeom>
                <a:avLst/>
                <a:gdLst>
                  <a:gd name="connsiteX0" fmla="*/ 0 w 69380"/>
                  <a:gd name="connsiteY0" fmla="*/ 0 h 48038"/>
                  <a:gd name="connsiteX1" fmla="*/ 69380 w 69380"/>
                  <a:gd name="connsiteY1" fmla="*/ 0 h 48038"/>
                  <a:gd name="connsiteX2" fmla="*/ 69380 w 69380"/>
                  <a:gd name="connsiteY2" fmla="*/ 48039 h 48038"/>
                  <a:gd name="connsiteX3" fmla="*/ 0 w 69380"/>
                  <a:gd name="connsiteY3" fmla="*/ 48039 h 48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380" h="48038">
                    <a:moveTo>
                      <a:pt x="0" y="0"/>
                    </a:moveTo>
                    <a:lnTo>
                      <a:pt x="69380" y="0"/>
                    </a:lnTo>
                    <a:lnTo>
                      <a:pt x="69380" y="48039"/>
                    </a:lnTo>
                    <a:lnTo>
                      <a:pt x="0" y="48039"/>
                    </a:lnTo>
                    <a:close/>
                  </a:path>
                </a:pathLst>
              </a:custGeom>
              <a:solidFill>
                <a:srgbClr val="5BD1C8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I" sz="2968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3E648C58-EA74-710D-5075-C0A62F4EA76D}"/>
                  </a:ext>
                </a:extLst>
              </p:cNvPr>
              <p:cNvSpPr/>
              <p:nvPr/>
            </p:nvSpPr>
            <p:spPr>
              <a:xfrm>
                <a:off x="10693667" y="4595501"/>
                <a:ext cx="69380" cy="48038"/>
              </a:xfrm>
              <a:custGeom>
                <a:avLst/>
                <a:gdLst>
                  <a:gd name="connsiteX0" fmla="*/ 0 w 69380"/>
                  <a:gd name="connsiteY0" fmla="*/ 0 h 48038"/>
                  <a:gd name="connsiteX1" fmla="*/ 69380 w 69380"/>
                  <a:gd name="connsiteY1" fmla="*/ 0 h 48038"/>
                  <a:gd name="connsiteX2" fmla="*/ 69380 w 69380"/>
                  <a:gd name="connsiteY2" fmla="*/ 48039 h 48038"/>
                  <a:gd name="connsiteX3" fmla="*/ 0 w 69380"/>
                  <a:gd name="connsiteY3" fmla="*/ 48039 h 48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380" h="48038">
                    <a:moveTo>
                      <a:pt x="0" y="0"/>
                    </a:moveTo>
                    <a:lnTo>
                      <a:pt x="69380" y="0"/>
                    </a:lnTo>
                    <a:lnTo>
                      <a:pt x="69380" y="48039"/>
                    </a:lnTo>
                    <a:lnTo>
                      <a:pt x="0" y="48039"/>
                    </a:lnTo>
                    <a:close/>
                  </a:path>
                </a:pathLst>
              </a:custGeom>
              <a:solidFill>
                <a:srgbClr val="5BD1C8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I" sz="2968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CF530E1-E889-E091-CD20-F6DF2FD24FCF}"/>
                  </a:ext>
                </a:extLst>
              </p:cNvPr>
              <p:cNvSpPr/>
              <p:nvPr/>
            </p:nvSpPr>
            <p:spPr>
              <a:xfrm>
                <a:off x="10693667" y="4679569"/>
                <a:ext cx="69380" cy="48038"/>
              </a:xfrm>
              <a:custGeom>
                <a:avLst/>
                <a:gdLst>
                  <a:gd name="connsiteX0" fmla="*/ 0 w 69380"/>
                  <a:gd name="connsiteY0" fmla="*/ 0 h 48038"/>
                  <a:gd name="connsiteX1" fmla="*/ 69380 w 69380"/>
                  <a:gd name="connsiteY1" fmla="*/ 0 h 48038"/>
                  <a:gd name="connsiteX2" fmla="*/ 69380 w 69380"/>
                  <a:gd name="connsiteY2" fmla="*/ 48039 h 48038"/>
                  <a:gd name="connsiteX3" fmla="*/ 0 w 69380"/>
                  <a:gd name="connsiteY3" fmla="*/ 48039 h 48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380" h="48038">
                    <a:moveTo>
                      <a:pt x="0" y="0"/>
                    </a:moveTo>
                    <a:lnTo>
                      <a:pt x="69380" y="0"/>
                    </a:lnTo>
                    <a:lnTo>
                      <a:pt x="69380" y="48039"/>
                    </a:lnTo>
                    <a:lnTo>
                      <a:pt x="0" y="48039"/>
                    </a:lnTo>
                    <a:close/>
                  </a:path>
                </a:pathLst>
              </a:custGeom>
              <a:solidFill>
                <a:srgbClr val="5BD1C8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I" sz="2968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3872F357-669C-3F50-6631-043A9D0E94E0}"/>
                  </a:ext>
                </a:extLst>
              </p:cNvPr>
              <p:cNvSpPr/>
              <p:nvPr/>
            </p:nvSpPr>
            <p:spPr>
              <a:xfrm>
                <a:off x="10261316" y="4382695"/>
                <a:ext cx="609904" cy="413774"/>
              </a:xfrm>
              <a:custGeom>
                <a:avLst/>
                <a:gdLst>
                  <a:gd name="connsiteX0" fmla="*/ 581911 w 609904"/>
                  <a:gd name="connsiteY0" fmla="*/ 396062 h 413774"/>
                  <a:gd name="connsiteX1" fmla="*/ 581911 w 609904"/>
                  <a:gd name="connsiteY1" fmla="*/ 139970 h 413774"/>
                  <a:gd name="connsiteX2" fmla="*/ 492140 w 609904"/>
                  <a:gd name="connsiteY2" fmla="*/ 139970 h 413774"/>
                  <a:gd name="connsiteX3" fmla="*/ 473219 w 609904"/>
                  <a:gd name="connsiteY3" fmla="*/ 0 h 413774"/>
                  <a:gd name="connsiteX4" fmla="*/ 397704 w 609904"/>
                  <a:gd name="connsiteY4" fmla="*/ 0 h 413774"/>
                  <a:gd name="connsiteX5" fmla="*/ 378782 w 609904"/>
                  <a:gd name="connsiteY5" fmla="*/ 139970 h 413774"/>
                  <a:gd name="connsiteX6" fmla="*/ 252032 w 609904"/>
                  <a:gd name="connsiteY6" fmla="*/ 139970 h 413774"/>
                  <a:gd name="connsiteX7" fmla="*/ 233110 w 609904"/>
                  <a:gd name="connsiteY7" fmla="*/ 0 h 413774"/>
                  <a:gd name="connsiteX8" fmla="*/ 157595 w 609904"/>
                  <a:gd name="connsiteY8" fmla="*/ 0 h 413774"/>
                  <a:gd name="connsiteX9" fmla="*/ 138674 w 609904"/>
                  <a:gd name="connsiteY9" fmla="*/ 139970 h 413774"/>
                  <a:gd name="connsiteX10" fmla="*/ 27994 w 609904"/>
                  <a:gd name="connsiteY10" fmla="*/ 139970 h 413774"/>
                  <a:gd name="connsiteX11" fmla="*/ 27994 w 609904"/>
                  <a:gd name="connsiteY11" fmla="*/ 396062 h 413774"/>
                  <a:gd name="connsiteX12" fmla="*/ 0 w 609904"/>
                  <a:gd name="connsiteY12" fmla="*/ 396062 h 413774"/>
                  <a:gd name="connsiteX13" fmla="*/ 0 w 609904"/>
                  <a:gd name="connsiteY13" fmla="*/ 413774 h 413774"/>
                  <a:gd name="connsiteX14" fmla="*/ 609905 w 609904"/>
                  <a:gd name="connsiteY14" fmla="*/ 413774 h 413774"/>
                  <a:gd name="connsiteX15" fmla="*/ 609905 w 609904"/>
                  <a:gd name="connsiteY15" fmla="*/ 396062 h 413774"/>
                  <a:gd name="connsiteX16" fmla="*/ 581911 w 609904"/>
                  <a:gd name="connsiteY16" fmla="*/ 396062 h 413774"/>
                  <a:gd name="connsiteX17" fmla="*/ 413170 w 609904"/>
                  <a:gd name="connsiteY17" fmla="*/ 17712 h 413774"/>
                  <a:gd name="connsiteX18" fmla="*/ 457666 w 609904"/>
                  <a:gd name="connsiteY18" fmla="*/ 17712 h 413774"/>
                  <a:gd name="connsiteX19" fmla="*/ 474169 w 609904"/>
                  <a:gd name="connsiteY19" fmla="*/ 139970 h 413774"/>
                  <a:gd name="connsiteX20" fmla="*/ 396581 w 609904"/>
                  <a:gd name="connsiteY20" fmla="*/ 139970 h 413774"/>
                  <a:gd name="connsiteX21" fmla="*/ 413083 w 609904"/>
                  <a:gd name="connsiteY21" fmla="*/ 17712 h 413774"/>
                  <a:gd name="connsiteX22" fmla="*/ 173061 w 609904"/>
                  <a:gd name="connsiteY22" fmla="*/ 17712 h 413774"/>
                  <a:gd name="connsiteX23" fmla="*/ 217558 w 609904"/>
                  <a:gd name="connsiteY23" fmla="*/ 17712 h 413774"/>
                  <a:gd name="connsiteX24" fmla="*/ 234060 w 609904"/>
                  <a:gd name="connsiteY24" fmla="*/ 139970 h 413774"/>
                  <a:gd name="connsiteX25" fmla="*/ 156472 w 609904"/>
                  <a:gd name="connsiteY25" fmla="*/ 139970 h 413774"/>
                  <a:gd name="connsiteX26" fmla="*/ 172975 w 609904"/>
                  <a:gd name="connsiteY26" fmla="*/ 17712 h 413774"/>
                  <a:gd name="connsiteX27" fmla="*/ 564112 w 609904"/>
                  <a:gd name="connsiteY27" fmla="*/ 384916 h 413774"/>
                  <a:gd name="connsiteX28" fmla="*/ 564112 w 609904"/>
                  <a:gd name="connsiteY28" fmla="*/ 396062 h 413774"/>
                  <a:gd name="connsiteX29" fmla="*/ 45706 w 609904"/>
                  <a:gd name="connsiteY29" fmla="*/ 396062 h 413774"/>
                  <a:gd name="connsiteX30" fmla="*/ 45706 w 609904"/>
                  <a:gd name="connsiteY30" fmla="*/ 157682 h 413774"/>
                  <a:gd name="connsiteX31" fmla="*/ 564112 w 609904"/>
                  <a:gd name="connsiteY31" fmla="*/ 157682 h 413774"/>
                  <a:gd name="connsiteX32" fmla="*/ 564112 w 609904"/>
                  <a:gd name="connsiteY32" fmla="*/ 384916 h 413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09904" h="413774">
                    <a:moveTo>
                      <a:pt x="581911" y="396062"/>
                    </a:moveTo>
                    <a:lnTo>
                      <a:pt x="581911" y="139970"/>
                    </a:lnTo>
                    <a:lnTo>
                      <a:pt x="492140" y="139970"/>
                    </a:lnTo>
                    <a:lnTo>
                      <a:pt x="473219" y="0"/>
                    </a:lnTo>
                    <a:lnTo>
                      <a:pt x="397704" y="0"/>
                    </a:lnTo>
                    <a:lnTo>
                      <a:pt x="378782" y="139970"/>
                    </a:lnTo>
                    <a:lnTo>
                      <a:pt x="252032" y="139970"/>
                    </a:lnTo>
                    <a:lnTo>
                      <a:pt x="233110" y="0"/>
                    </a:lnTo>
                    <a:lnTo>
                      <a:pt x="157595" y="0"/>
                    </a:lnTo>
                    <a:lnTo>
                      <a:pt x="138674" y="139970"/>
                    </a:lnTo>
                    <a:lnTo>
                      <a:pt x="27994" y="139970"/>
                    </a:lnTo>
                    <a:lnTo>
                      <a:pt x="27994" y="396062"/>
                    </a:lnTo>
                    <a:lnTo>
                      <a:pt x="0" y="396062"/>
                    </a:lnTo>
                    <a:lnTo>
                      <a:pt x="0" y="413774"/>
                    </a:lnTo>
                    <a:lnTo>
                      <a:pt x="609905" y="413774"/>
                    </a:lnTo>
                    <a:lnTo>
                      <a:pt x="609905" y="396062"/>
                    </a:lnTo>
                    <a:lnTo>
                      <a:pt x="581911" y="396062"/>
                    </a:lnTo>
                    <a:close/>
                    <a:moveTo>
                      <a:pt x="413170" y="17712"/>
                    </a:moveTo>
                    <a:lnTo>
                      <a:pt x="457666" y="17712"/>
                    </a:lnTo>
                    <a:lnTo>
                      <a:pt x="474169" y="139970"/>
                    </a:lnTo>
                    <a:lnTo>
                      <a:pt x="396581" y="139970"/>
                    </a:lnTo>
                    <a:lnTo>
                      <a:pt x="413083" y="17712"/>
                    </a:lnTo>
                    <a:close/>
                    <a:moveTo>
                      <a:pt x="173061" y="17712"/>
                    </a:moveTo>
                    <a:lnTo>
                      <a:pt x="217558" y="17712"/>
                    </a:lnTo>
                    <a:lnTo>
                      <a:pt x="234060" y="139970"/>
                    </a:lnTo>
                    <a:lnTo>
                      <a:pt x="156472" y="139970"/>
                    </a:lnTo>
                    <a:lnTo>
                      <a:pt x="172975" y="17712"/>
                    </a:lnTo>
                    <a:close/>
                    <a:moveTo>
                      <a:pt x="564112" y="384916"/>
                    </a:moveTo>
                    <a:lnTo>
                      <a:pt x="564112" y="396062"/>
                    </a:lnTo>
                    <a:lnTo>
                      <a:pt x="45706" y="396062"/>
                    </a:lnTo>
                    <a:lnTo>
                      <a:pt x="45706" y="157682"/>
                    </a:lnTo>
                    <a:lnTo>
                      <a:pt x="564112" y="157682"/>
                    </a:lnTo>
                    <a:lnTo>
                      <a:pt x="564112" y="384916"/>
                    </a:lnTo>
                    <a:close/>
                  </a:path>
                </a:pathLst>
              </a:custGeom>
              <a:solidFill>
                <a:srgbClr val="5BD1C8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I" sz="2968"/>
              </a:p>
            </p:txBody>
          </p:sp>
        </p:grpSp>
      </p:grpSp>
      <p:grpSp>
        <p:nvGrpSpPr>
          <p:cNvPr id="74" name="Graphic 2">
            <a:extLst>
              <a:ext uri="{FF2B5EF4-FFF2-40B4-BE49-F238E27FC236}">
                <a16:creationId xmlns:a16="http://schemas.microsoft.com/office/drawing/2014/main" id="{BE710E8E-66A2-172D-6D6E-BB673A3F96C2}"/>
              </a:ext>
            </a:extLst>
          </p:cNvPr>
          <p:cNvGrpSpPr/>
          <p:nvPr/>
        </p:nvGrpSpPr>
        <p:grpSpPr>
          <a:xfrm>
            <a:off x="10446889" y="7410189"/>
            <a:ext cx="1282335" cy="1282335"/>
            <a:chOff x="6334995" y="4200734"/>
            <a:chExt cx="777609" cy="777609"/>
          </a:xfrm>
        </p:grpSpPr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5BCAEE8-AB21-1023-9B64-E2A88F435294}"/>
                </a:ext>
              </a:extLst>
            </p:cNvPr>
            <p:cNvSpPr/>
            <p:nvPr/>
          </p:nvSpPr>
          <p:spPr>
            <a:xfrm>
              <a:off x="6334995" y="4200734"/>
              <a:ext cx="777609" cy="777609"/>
            </a:xfrm>
            <a:custGeom>
              <a:avLst/>
              <a:gdLst>
                <a:gd name="connsiteX0" fmla="*/ 388805 w 777609"/>
                <a:gd name="connsiteY0" fmla="*/ 0 h 777609"/>
                <a:gd name="connsiteX1" fmla="*/ 0 w 777609"/>
                <a:gd name="connsiteY1" fmla="*/ 388805 h 777609"/>
                <a:gd name="connsiteX2" fmla="*/ 388805 w 777609"/>
                <a:gd name="connsiteY2" fmla="*/ 777609 h 777609"/>
                <a:gd name="connsiteX3" fmla="*/ 777609 w 777609"/>
                <a:gd name="connsiteY3" fmla="*/ 388805 h 777609"/>
                <a:gd name="connsiteX4" fmla="*/ 388805 w 777609"/>
                <a:gd name="connsiteY4" fmla="*/ 0 h 777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609" h="777609">
                  <a:moveTo>
                    <a:pt x="388805" y="0"/>
                  </a:moveTo>
                  <a:cubicBezTo>
                    <a:pt x="34733" y="0"/>
                    <a:pt x="0" y="173839"/>
                    <a:pt x="0" y="388805"/>
                  </a:cubicBezTo>
                  <a:cubicBezTo>
                    <a:pt x="0" y="603770"/>
                    <a:pt x="33869" y="777609"/>
                    <a:pt x="388805" y="777609"/>
                  </a:cubicBezTo>
                  <a:cubicBezTo>
                    <a:pt x="743740" y="777609"/>
                    <a:pt x="777609" y="603770"/>
                    <a:pt x="777609" y="388805"/>
                  </a:cubicBezTo>
                  <a:cubicBezTo>
                    <a:pt x="777609" y="173839"/>
                    <a:pt x="743740" y="0"/>
                    <a:pt x="388805" y="0"/>
                  </a:cubicBezTo>
                </a:path>
              </a:pathLst>
            </a:custGeom>
            <a:solidFill>
              <a:srgbClr val="FFFFFF"/>
            </a:solidFill>
            <a:ln w="11832" cap="flat">
              <a:solidFill>
                <a:srgbClr val="5BD1C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I" sz="2968"/>
            </a:p>
          </p:txBody>
        </p:sp>
        <p:grpSp>
          <p:nvGrpSpPr>
            <p:cNvPr id="123" name="Graphic 2">
              <a:extLst>
                <a:ext uri="{FF2B5EF4-FFF2-40B4-BE49-F238E27FC236}">
                  <a16:creationId xmlns:a16="http://schemas.microsoft.com/office/drawing/2014/main" id="{D398B5B6-2C63-EA11-9F74-8DD47570CCFB}"/>
                </a:ext>
              </a:extLst>
            </p:cNvPr>
            <p:cNvGrpSpPr/>
            <p:nvPr/>
          </p:nvGrpSpPr>
          <p:grpSpPr>
            <a:xfrm>
              <a:off x="6449909" y="4364983"/>
              <a:ext cx="547868" cy="449198"/>
              <a:chOff x="6449909" y="4364983"/>
              <a:chExt cx="547868" cy="449198"/>
            </a:xfrm>
            <a:solidFill>
              <a:srgbClr val="5BD1C8"/>
            </a:solidFill>
          </p:grpSpPr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B8E07DDA-0A48-13BE-6A9D-69264A3B1E38}"/>
                  </a:ext>
                </a:extLst>
              </p:cNvPr>
              <p:cNvSpPr/>
              <p:nvPr/>
            </p:nvSpPr>
            <p:spPr>
              <a:xfrm>
                <a:off x="6566031" y="4632567"/>
                <a:ext cx="83895" cy="107742"/>
              </a:xfrm>
              <a:custGeom>
                <a:avLst/>
                <a:gdLst>
                  <a:gd name="connsiteX0" fmla="*/ 0 w 83895"/>
                  <a:gd name="connsiteY0" fmla="*/ 0 h 107742"/>
                  <a:gd name="connsiteX1" fmla="*/ 83895 w 83895"/>
                  <a:gd name="connsiteY1" fmla="*/ 0 h 107742"/>
                  <a:gd name="connsiteX2" fmla="*/ 83895 w 83895"/>
                  <a:gd name="connsiteY2" fmla="*/ 107742 h 107742"/>
                  <a:gd name="connsiteX3" fmla="*/ 0 w 83895"/>
                  <a:gd name="connsiteY3" fmla="*/ 107742 h 107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895" h="107742">
                    <a:moveTo>
                      <a:pt x="0" y="0"/>
                    </a:moveTo>
                    <a:lnTo>
                      <a:pt x="83895" y="0"/>
                    </a:lnTo>
                    <a:lnTo>
                      <a:pt x="83895" y="107742"/>
                    </a:lnTo>
                    <a:lnTo>
                      <a:pt x="0" y="107742"/>
                    </a:lnTo>
                    <a:close/>
                  </a:path>
                </a:pathLst>
              </a:custGeom>
              <a:solidFill>
                <a:srgbClr val="5BD1C8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I" sz="2968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1E50125A-85EC-7A56-7E15-2C5E1E684991}"/>
                  </a:ext>
                </a:extLst>
              </p:cNvPr>
              <p:cNvSpPr/>
              <p:nvPr/>
            </p:nvSpPr>
            <p:spPr>
              <a:xfrm>
                <a:off x="6784540" y="4632567"/>
                <a:ext cx="83895" cy="107742"/>
              </a:xfrm>
              <a:custGeom>
                <a:avLst/>
                <a:gdLst>
                  <a:gd name="connsiteX0" fmla="*/ 0 w 83895"/>
                  <a:gd name="connsiteY0" fmla="*/ 0 h 107742"/>
                  <a:gd name="connsiteX1" fmla="*/ 83895 w 83895"/>
                  <a:gd name="connsiteY1" fmla="*/ 0 h 107742"/>
                  <a:gd name="connsiteX2" fmla="*/ 83895 w 83895"/>
                  <a:gd name="connsiteY2" fmla="*/ 107742 h 107742"/>
                  <a:gd name="connsiteX3" fmla="*/ 0 w 83895"/>
                  <a:gd name="connsiteY3" fmla="*/ 107742 h 107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895" h="107742">
                    <a:moveTo>
                      <a:pt x="0" y="0"/>
                    </a:moveTo>
                    <a:lnTo>
                      <a:pt x="83895" y="0"/>
                    </a:lnTo>
                    <a:lnTo>
                      <a:pt x="83895" y="107742"/>
                    </a:lnTo>
                    <a:lnTo>
                      <a:pt x="0" y="107742"/>
                    </a:lnTo>
                    <a:close/>
                  </a:path>
                </a:pathLst>
              </a:custGeom>
              <a:solidFill>
                <a:srgbClr val="5BD1C8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I" sz="2968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D96AB87C-FF3E-65A8-2F54-30C1A1D65973}"/>
                  </a:ext>
                </a:extLst>
              </p:cNvPr>
              <p:cNvSpPr/>
              <p:nvPr/>
            </p:nvSpPr>
            <p:spPr>
              <a:xfrm>
                <a:off x="6449909" y="4364983"/>
                <a:ext cx="547868" cy="449198"/>
              </a:xfrm>
              <a:custGeom>
                <a:avLst/>
                <a:gdLst>
                  <a:gd name="connsiteX0" fmla="*/ 502767 w 547868"/>
                  <a:gd name="connsiteY0" fmla="*/ 432178 h 449198"/>
                  <a:gd name="connsiteX1" fmla="*/ 492054 w 547868"/>
                  <a:gd name="connsiteY1" fmla="*/ 432178 h 449198"/>
                  <a:gd name="connsiteX2" fmla="*/ 492054 w 547868"/>
                  <a:gd name="connsiteY2" fmla="*/ 228617 h 449198"/>
                  <a:gd name="connsiteX3" fmla="*/ 535168 w 547868"/>
                  <a:gd name="connsiteY3" fmla="*/ 228617 h 449198"/>
                  <a:gd name="connsiteX4" fmla="*/ 462159 w 547868"/>
                  <a:gd name="connsiteY4" fmla="*/ 65405 h 449198"/>
                  <a:gd name="connsiteX5" fmla="*/ 195871 w 547868"/>
                  <a:gd name="connsiteY5" fmla="*/ 65405 h 449198"/>
                  <a:gd name="connsiteX6" fmla="*/ 195871 w 547868"/>
                  <a:gd name="connsiteY6" fmla="*/ 0 h 449198"/>
                  <a:gd name="connsiteX7" fmla="*/ 113445 w 547868"/>
                  <a:gd name="connsiteY7" fmla="*/ 0 h 449198"/>
                  <a:gd name="connsiteX8" fmla="*/ 113445 w 547868"/>
                  <a:gd name="connsiteY8" fmla="*/ 65405 h 449198"/>
                  <a:gd name="connsiteX9" fmla="*/ 81822 w 547868"/>
                  <a:gd name="connsiteY9" fmla="*/ 65405 h 449198"/>
                  <a:gd name="connsiteX10" fmla="*/ 8813 w 547868"/>
                  <a:gd name="connsiteY10" fmla="*/ 228617 h 449198"/>
                  <a:gd name="connsiteX11" fmla="*/ 51927 w 547868"/>
                  <a:gd name="connsiteY11" fmla="*/ 228617 h 449198"/>
                  <a:gd name="connsiteX12" fmla="*/ 51927 w 547868"/>
                  <a:gd name="connsiteY12" fmla="*/ 432178 h 449198"/>
                  <a:gd name="connsiteX13" fmla="*/ 0 w 547868"/>
                  <a:gd name="connsiteY13" fmla="*/ 432178 h 449198"/>
                  <a:gd name="connsiteX14" fmla="*/ 0 w 547868"/>
                  <a:gd name="connsiteY14" fmla="*/ 449199 h 449198"/>
                  <a:gd name="connsiteX15" fmla="*/ 547869 w 547868"/>
                  <a:gd name="connsiteY15" fmla="*/ 449199 h 449198"/>
                  <a:gd name="connsiteX16" fmla="*/ 547869 w 547868"/>
                  <a:gd name="connsiteY16" fmla="*/ 432178 h 449198"/>
                  <a:gd name="connsiteX17" fmla="*/ 502767 w 547868"/>
                  <a:gd name="connsiteY17" fmla="*/ 432178 h 449198"/>
                  <a:gd name="connsiteX18" fmla="*/ 130466 w 547868"/>
                  <a:gd name="connsiteY18" fmla="*/ 27735 h 449198"/>
                  <a:gd name="connsiteX19" fmla="*/ 130466 w 547868"/>
                  <a:gd name="connsiteY19" fmla="*/ 17021 h 449198"/>
                  <a:gd name="connsiteX20" fmla="*/ 178850 w 547868"/>
                  <a:gd name="connsiteY20" fmla="*/ 17021 h 449198"/>
                  <a:gd name="connsiteX21" fmla="*/ 178850 w 547868"/>
                  <a:gd name="connsiteY21" fmla="*/ 65405 h 449198"/>
                  <a:gd name="connsiteX22" fmla="*/ 130466 w 547868"/>
                  <a:gd name="connsiteY22" fmla="*/ 65405 h 449198"/>
                  <a:gd name="connsiteX23" fmla="*/ 130466 w 547868"/>
                  <a:gd name="connsiteY23" fmla="*/ 27735 h 449198"/>
                  <a:gd name="connsiteX24" fmla="*/ 92881 w 547868"/>
                  <a:gd name="connsiteY24" fmla="*/ 82426 h 449198"/>
                  <a:gd name="connsiteX25" fmla="*/ 451186 w 547868"/>
                  <a:gd name="connsiteY25" fmla="*/ 82426 h 449198"/>
                  <a:gd name="connsiteX26" fmla="*/ 481599 w 547868"/>
                  <a:gd name="connsiteY26" fmla="*/ 150338 h 449198"/>
                  <a:gd name="connsiteX27" fmla="*/ 491881 w 547868"/>
                  <a:gd name="connsiteY27" fmla="*/ 173407 h 449198"/>
                  <a:gd name="connsiteX28" fmla="*/ 508988 w 547868"/>
                  <a:gd name="connsiteY28" fmla="*/ 211596 h 449198"/>
                  <a:gd name="connsiteX29" fmla="*/ 34992 w 547868"/>
                  <a:gd name="connsiteY29" fmla="*/ 211596 h 449198"/>
                  <a:gd name="connsiteX30" fmla="*/ 92795 w 547868"/>
                  <a:gd name="connsiteY30" fmla="*/ 82426 h 449198"/>
                  <a:gd name="connsiteX31" fmla="*/ 415157 w 547868"/>
                  <a:gd name="connsiteY31" fmla="*/ 432178 h 449198"/>
                  <a:gd name="connsiteX32" fmla="*/ 397099 w 547868"/>
                  <a:gd name="connsiteY32" fmla="*/ 432178 h 449198"/>
                  <a:gd name="connsiteX33" fmla="*/ 397099 w 547868"/>
                  <a:gd name="connsiteY33" fmla="*/ 432437 h 449198"/>
                  <a:gd name="connsiteX34" fmla="*/ 313204 w 547868"/>
                  <a:gd name="connsiteY34" fmla="*/ 432437 h 449198"/>
                  <a:gd name="connsiteX35" fmla="*/ 313204 w 547868"/>
                  <a:gd name="connsiteY35" fmla="*/ 432178 h 449198"/>
                  <a:gd name="connsiteX36" fmla="*/ 68862 w 547868"/>
                  <a:gd name="connsiteY36" fmla="*/ 432178 h 449198"/>
                  <a:gd name="connsiteX37" fmla="*/ 68862 w 547868"/>
                  <a:gd name="connsiteY37" fmla="*/ 228617 h 449198"/>
                  <a:gd name="connsiteX38" fmla="*/ 474946 w 547868"/>
                  <a:gd name="connsiteY38" fmla="*/ 228617 h 449198"/>
                  <a:gd name="connsiteX39" fmla="*/ 474946 w 547868"/>
                  <a:gd name="connsiteY39" fmla="*/ 432178 h 449198"/>
                  <a:gd name="connsiteX40" fmla="*/ 415070 w 547868"/>
                  <a:gd name="connsiteY40" fmla="*/ 432178 h 449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547868" h="449198">
                    <a:moveTo>
                      <a:pt x="502767" y="432178"/>
                    </a:moveTo>
                    <a:lnTo>
                      <a:pt x="492054" y="432178"/>
                    </a:lnTo>
                    <a:lnTo>
                      <a:pt x="492054" y="228617"/>
                    </a:lnTo>
                    <a:cubicBezTo>
                      <a:pt x="492054" y="228617"/>
                      <a:pt x="535168" y="228617"/>
                      <a:pt x="535168" y="228617"/>
                    </a:cubicBezTo>
                    <a:lnTo>
                      <a:pt x="462159" y="65405"/>
                    </a:lnTo>
                    <a:lnTo>
                      <a:pt x="195871" y="65405"/>
                    </a:lnTo>
                    <a:lnTo>
                      <a:pt x="195871" y="0"/>
                    </a:lnTo>
                    <a:lnTo>
                      <a:pt x="113445" y="0"/>
                    </a:lnTo>
                    <a:lnTo>
                      <a:pt x="113445" y="65405"/>
                    </a:lnTo>
                    <a:lnTo>
                      <a:pt x="81822" y="65405"/>
                    </a:lnTo>
                    <a:lnTo>
                      <a:pt x="8813" y="228617"/>
                    </a:lnTo>
                    <a:lnTo>
                      <a:pt x="51927" y="228617"/>
                    </a:lnTo>
                    <a:lnTo>
                      <a:pt x="51927" y="432178"/>
                    </a:lnTo>
                    <a:lnTo>
                      <a:pt x="0" y="432178"/>
                    </a:lnTo>
                    <a:lnTo>
                      <a:pt x="0" y="449199"/>
                    </a:lnTo>
                    <a:lnTo>
                      <a:pt x="547869" y="449199"/>
                    </a:lnTo>
                    <a:lnTo>
                      <a:pt x="547869" y="432178"/>
                    </a:lnTo>
                    <a:lnTo>
                      <a:pt x="502767" y="432178"/>
                    </a:lnTo>
                    <a:close/>
                    <a:moveTo>
                      <a:pt x="130466" y="27735"/>
                    </a:moveTo>
                    <a:lnTo>
                      <a:pt x="130466" y="17021"/>
                    </a:lnTo>
                    <a:lnTo>
                      <a:pt x="178850" y="17021"/>
                    </a:lnTo>
                    <a:lnTo>
                      <a:pt x="178850" y="65405"/>
                    </a:lnTo>
                    <a:lnTo>
                      <a:pt x="130466" y="65405"/>
                    </a:lnTo>
                    <a:lnTo>
                      <a:pt x="130466" y="27735"/>
                    </a:lnTo>
                    <a:close/>
                    <a:moveTo>
                      <a:pt x="92881" y="82426"/>
                    </a:moveTo>
                    <a:lnTo>
                      <a:pt x="451186" y="82426"/>
                    </a:lnTo>
                    <a:lnTo>
                      <a:pt x="481599" y="150338"/>
                    </a:lnTo>
                    <a:lnTo>
                      <a:pt x="491881" y="173407"/>
                    </a:lnTo>
                    <a:lnTo>
                      <a:pt x="508988" y="211596"/>
                    </a:lnTo>
                    <a:lnTo>
                      <a:pt x="34992" y="211596"/>
                    </a:lnTo>
                    <a:lnTo>
                      <a:pt x="92795" y="82426"/>
                    </a:lnTo>
                    <a:close/>
                    <a:moveTo>
                      <a:pt x="415157" y="432178"/>
                    </a:moveTo>
                    <a:lnTo>
                      <a:pt x="397099" y="432178"/>
                    </a:lnTo>
                    <a:lnTo>
                      <a:pt x="397099" y="432437"/>
                    </a:lnTo>
                    <a:lnTo>
                      <a:pt x="313204" y="432437"/>
                    </a:lnTo>
                    <a:lnTo>
                      <a:pt x="313204" y="432178"/>
                    </a:lnTo>
                    <a:lnTo>
                      <a:pt x="68862" y="432178"/>
                    </a:lnTo>
                    <a:lnTo>
                      <a:pt x="68862" y="228617"/>
                    </a:lnTo>
                    <a:cubicBezTo>
                      <a:pt x="68862" y="228617"/>
                      <a:pt x="474946" y="228617"/>
                      <a:pt x="474946" y="228617"/>
                    </a:cubicBezTo>
                    <a:lnTo>
                      <a:pt x="474946" y="432178"/>
                    </a:lnTo>
                    <a:lnTo>
                      <a:pt x="415070" y="432178"/>
                    </a:lnTo>
                    <a:close/>
                  </a:path>
                </a:pathLst>
              </a:custGeom>
              <a:solidFill>
                <a:srgbClr val="5BD1C8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I" sz="2968"/>
              </a:p>
            </p:txBody>
          </p:sp>
        </p:grpSp>
      </p:grpSp>
      <p:grpSp>
        <p:nvGrpSpPr>
          <p:cNvPr id="127" name="Graphic 2">
            <a:extLst>
              <a:ext uri="{FF2B5EF4-FFF2-40B4-BE49-F238E27FC236}">
                <a16:creationId xmlns:a16="http://schemas.microsoft.com/office/drawing/2014/main" id="{06B19E57-5D34-573C-5F88-F8C3FFD1CDF4}"/>
              </a:ext>
            </a:extLst>
          </p:cNvPr>
          <p:cNvGrpSpPr/>
          <p:nvPr/>
        </p:nvGrpSpPr>
        <p:grpSpPr>
          <a:xfrm>
            <a:off x="9614724" y="6704549"/>
            <a:ext cx="1282335" cy="1282335"/>
            <a:chOff x="8270032" y="4805714"/>
            <a:chExt cx="777609" cy="777609"/>
          </a:xfrm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97C292C-9BCC-4062-442C-D3A4532F0C93}"/>
                </a:ext>
              </a:extLst>
            </p:cNvPr>
            <p:cNvSpPr/>
            <p:nvPr/>
          </p:nvSpPr>
          <p:spPr>
            <a:xfrm>
              <a:off x="8270032" y="4805714"/>
              <a:ext cx="777609" cy="777609"/>
            </a:xfrm>
            <a:custGeom>
              <a:avLst/>
              <a:gdLst>
                <a:gd name="connsiteX0" fmla="*/ 388805 w 777609"/>
                <a:gd name="connsiteY0" fmla="*/ 0 h 777609"/>
                <a:gd name="connsiteX1" fmla="*/ 0 w 777609"/>
                <a:gd name="connsiteY1" fmla="*/ 388805 h 777609"/>
                <a:gd name="connsiteX2" fmla="*/ 388805 w 777609"/>
                <a:gd name="connsiteY2" fmla="*/ 777609 h 777609"/>
                <a:gd name="connsiteX3" fmla="*/ 777609 w 777609"/>
                <a:gd name="connsiteY3" fmla="*/ 388805 h 777609"/>
                <a:gd name="connsiteX4" fmla="*/ 388805 w 777609"/>
                <a:gd name="connsiteY4" fmla="*/ 0 h 777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609" h="777609">
                  <a:moveTo>
                    <a:pt x="388805" y="0"/>
                  </a:moveTo>
                  <a:cubicBezTo>
                    <a:pt x="34733" y="0"/>
                    <a:pt x="0" y="173839"/>
                    <a:pt x="0" y="388805"/>
                  </a:cubicBezTo>
                  <a:cubicBezTo>
                    <a:pt x="0" y="603770"/>
                    <a:pt x="33869" y="777609"/>
                    <a:pt x="388805" y="777609"/>
                  </a:cubicBezTo>
                  <a:cubicBezTo>
                    <a:pt x="743740" y="777609"/>
                    <a:pt x="777609" y="603770"/>
                    <a:pt x="777609" y="388805"/>
                  </a:cubicBezTo>
                  <a:cubicBezTo>
                    <a:pt x="777609" y="173839"/>
                    <a:pt x="743740" y="0"/>
                    <a:pt x="388805" y="0"/>
                  </a:cubicBezTo>
                </a:path>
              </a:pathLst>
            </a:custGeom>
            <a:solidFill>
              <a:srgbClr val="FFFFFF"/>
            </a:solidFill>
            <a:ln w="11832" cap="flat">
              <a:solidFill>
                <a:srgbClr val="5BD1C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I" sz="2968"/>
            </a:p>
          </p:txBody>
        </p:sp>
        <p:grpSp>
          <p:nvGrpSpPr>
            <p:cNvPr id="129" name="Graphic 2">
              <a:extLst>
                <a:ext uri="{FF2B5EF4-FFF2-40B4-BE49-F238E27FC236}">
                  <a16:creationId xmlns:a16="http://schemas.microsoft.com/office/drawing/2014/main" id="{A93B16BF-E7CD-DC3F-6F6C-7ED6CA81E89E}"/>
                </a:ext>
              </a:extLst>
            </p:cNvPr>
            <p:cNvGrpSpPr/>
            <p:nvPr/>
          </p:nvGrpSpPr>
          <p:grpSpPr>
            <a:xfrm>
              <a:off x="8400325" y="4969963"/>
              <a:ext cx="517023" cy="449198"/>
              <a:chOff x="8400325" y="4969963"/>
              <a:chExt cx="517023" cy="449198"/>
            </a:xfrm>
            <a:solidFill>
              <a:srgbClr val="5BD1C8"/>
            </a:solidFill>
          </p:grpSpPr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EBF30F37-692A-0685-3963-A90CAD136E2A}"/>
                  </a:ext>
                </a:extLst>
              </p:cNvPr>
              <p:cNvSpPr/>
              <p:nvPr/>
            </p:nvSpPr>
            <p:spPr>
              <a:xfrm>
                <a:off x="8811421" y="5143715"/>
                <a:ext cx="33869" cy="33869"/>
              </a:xfrm>
              <a:custGeom>
                <a:avLst/>
                <a:gdLst>
                  <a:gd name="connsiteX0" fmla="*/ 0 w 33869"/>
                  <a:gd name="connsiteY0" fmla="*/ 0 h 33869"/>
                  <a:gd name="connsiteX1" fmla="*/ 33869 w 33869"/>
                  <a:gd name="connsiteY1" fmla="*/ 0 h 33869"/>
                  <a:gd name="connsiteX2" fmla="*/ 33869 w 33869"/>
                  <a:gd name="connsiteY2" fmla="*/ 33869 h 33869"/>
                  <a:gd name="connsiteX3" fmla="*/ 0 w 33869"/>
                  <a:gd name="connsiteY3" fmla="*/ 33869 h 33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69" h="33869">
                    <a:moveTo>
                      <a:pt x="0" y="0"/>
                    </a:moveTo>
                    <a:lnTo>
                      <a:pt x="33869" y="0"/>
                    </a:lnTo>
                    <a:lnTo>
                      <a:pt x="33869" y="33869"/>
                    </a:lnTo>
                    <a:lnTo>
                      <a:pt x="0" y="33869"/>
                    </a:lnTo>
                    <a:close/>
                  </a:path>
                </a:pathLst>
              </a:custGeom>
              <a:solidFill>
                <a:srgbClr val="5BD1C8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I" sz="2968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2955C8FA-6B45-0E14-D435-5886B3321CC0}"/>
                  </a:ext>
                </a:extLst>
              </p:cNvPr>
              <p:cNvSpPr/>
              <p:nvPr/>
            </p:nvSpPr>
            <p:spPr>
              <a:xfrm>
                <a:off x="8811421" y="5197975"/>
                <a:ext cx="33869" cy="33869"/>
              </a:xfrm>
              <a:custGeom>
                <a:avLst/>
                <a:gdLst>
                  <a:gd name="connsiteX0" fmla="*/ 0 w 33869"/>
                  <a:gd name="connsiteY0" fmla="*/ 0 h 33869"/>
                  <a:gd name="connsiteX1" fmla="*/ 33869 w 33869"/>
                  <a:gd name="connsiteY1" fmla="*/ 0 h 33869"/>
                  <a:gd name="connsiteX2" fmla="*/ 33869 w 33869"/>
                  <a:gd name="connsiteY2" fmla="*/ 33869 h 33869"/>
                  <a:gd name="connsiteX3" fmla="*/ 0 w 33869"/>
                  <a:gd name="connsiteY3" fmla="*/ 33869 h 33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69" h="33869">
                    <a:moveTo>
                      <a:pt x="0" y="0"/>
                    </a:moveTo>
                    <a:lnTo>
                      <a:pt x="33869" y="0"/>
                    </a:lnTo>
                    <a:lnTo>
                      <a:pt x="33869" y="33869"/>
                    </a:lnTo>
                    <a:lnTo>
                      <a:pt x="0" y="33869"/>
                    </a:lnTo>
                    <a:close/>
                  </a:path>
                </a:pathLst>
              </a:custGeom>
              <a:solidFill>
                <a:srgbClr val="5BD1C8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I" sz="2968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E9A07DBC-0FC7-274A-2351-0ED645FBDC5D}"/>
                  </a:ext>
                </a:extLst>
              </p:cNvPr>
              <p:cNvSpPr/>
              <p:nvPr/>
            </p:nvSpPr>
            <p:spPr>
              <a:xfrm>
                <a:off x="8811421" y="5252148"/>
                <a:ext cx="33869" cy="33869"/>
              </a:xfrm>
              <a:custGeom>
                <a:avLst/>
                <a:gdLst>
                  <a:gd name="connsiteX0" fmla="*/ 0 w 33869"/>
                  <a:gd name="connsiteY0" fmla="*/ 0 h 33869"/>
                  <a:gd name="connsiteX1" fmla="*/ 33869 w 33869"/>
                  <a:gd name="connsiteY1" fmla="*/ 0 h 33869"/>
                  <a:gd name="connsiteX2" fmla="*/ 33869 w 33869"/>
                  <a:gd name="connsiteY2" fmla="*/ 33869 h 33869"/>
                  <a:gd name="connsiteX3" fmla="*/ 0 w 33869"/>
                  <a:gd name="connsiteY3" fmla="*/ 33869 h 33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69" h="33869">
                    <a:moveTo>
                      <a:pt x="0" y="0"/>
                    </a:moveTo>
                    <a:lnTo>
                      <a:pt x="33869" y="0"/>
                    </a:lnTo>
                    <a:lnTo>
                      <a:pt x="33869" y="33869"/>
                    </a:lnTo>
                    <a:lnTo>
                      <a:pt x="0" y="33869"/>
                    </a:lnTo>
                    <a:close/>
                  </a:path>
                </a:pathLst>
              </a:custGeom>
              <a:solidFill>
                <a:srgbClr val="5BD1C8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I" sz="2968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7829C760-C733-2C4A-21B5-BBC408429B26}"/>
                  </a:ext>
                </a:extLst>
              </p:cNvPr>
              <p:cNvSpPr/>
              <p:nvPr/>
            </p:nvSpPr>
            <p:spPr>
              <a:xfrm>
                <a:off x="8472470" y="5306408"/>
                <a:ext cx="33869" cy="33869"/>
              </a:xfrm>
              <a:custGeom>
                <a:avLst/>
                <a:gdLst>
                  <a:gd name="connsiteX0" fmla="*/ 0 w 33869"/>
                  <a:gd name="connsiteY0" fmla="*/ 0 h 33869"/>
                  <a:gd name="connsiteX1" fmla="*/ 33869 w 33869"/>
                  <a:gd name="connsiteY1" fmla="*/ 0 h 33869"/>
                  <a:gd name="connsiteX2" fmla="*/ 33869 w 33869"/>
                  <a:gd name="connsiteY2" fmla="*/ 33869 h 33869"/>
                  <a:gd name="connsiteX3" fmla="*/ 0 w 33869"/>
                  <a:gd name="connsiteY3" fmla="*/ 33869 h 33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69" h="33869">
                    <a:moveTo>
                      <a:pt x="0" y="0"/>
                    </a:moveTo>
                    <a:lnTo>
                      <a:pt x="33869" y="0"/>
                    </a:lnTo>
                    <a:lnTo>
                      <a:pt x="33869" y="33869"/>
                    </a:lnTo>
                    <a:lnTo>
                      <a:pt x="0" y="33869"/>
                    </a:lnTo>
                    <a:close/>
                  </a:path>
                </a:pathLst>
              </a:custGeom>
              <a:solidFill>
                <a:srgbClr val="5BD1C8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I" sz="2968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2694466D-D65A-99D8-0C91-F197B3BF8298}"/>
                  </a:ext>
                </a:extLst>
              </p:cNvPr>
              <p:cNvSpPr/>
              <p:nvPr/>
            </p:nvSpPr>
            <p:spPr>
              <a:xfrm>
                <a:off x="8533469" y="5306408"/>
                <a:ext cx="33869" cy="33869"/>
              </a:xfrm>
              <a:custGeom>
                <a:avLst/>
                <a:gdLst>
                  <a:gd name="connsiteX0" fmla="*/ 0 w 33869"/>
                  <a:gd name="connsiteY0" fmla="*/ 0 h 33869"/>
                  <a:gd name="connsiteX1" fmla="*/ 33869 w 33869"/>
                  <a:gd name="connsiteY1" fmla="*/ 0 h 33869"/>
                  <a:gd name="connsiteX2" fmla="*/ 33869 w 33869"/>
                  <a:gd name="connsiteY2" fmla="*/ 33869 h 33869"/>
                  <a:gd name="connsiteX3" fmla="*/ 0 w 33869"/>
                  <a:gd name="connsiteY3" fmla="*/ 33869 h 33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69" h="33869">
                    <a:moveTo>
                      <a:pt x="0" y="0"/>
                    </a:moveTo>
                    <a:lnTo>
                      <a:pt x="33869" y="0"/>
                    </a:lnTo>
                    <a:lnTo>
                      <a:pt x="33869" y="33869"/>
                    </a:lnTo>
                    <a:lnTo>
                      <a:pt x="0" y="33869"/>
                    </a:lnTo>
                    <a:close/>
                  </a:path>
                </a:pathLst>
              </a:custGeom>
              <a:solidFill>
                <a:srgbClr val="5BD1C8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I" sz="2968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041CA12B-6AD7-2D8E-4DC9-E0BA3AA0992E}"/>
                  </a:ext>
                </a:extLst>
              </p:cNvPr>
              <p:cNvSpPr/>
              <p:nvPr/>
            </p:nvSpPr>
            <p:spPr>
              <a:xfrm>
                <a:off x="8750422" y="5306408"/>
                <a:ext cx="33869" cy="33869"/>
              </a:xfrm>
              <a:custGeom>
                <a:avLst/>
                <a:gdLst>
                  <a:gd name="connsiteX0" fmla="*/ 0 w 33869"/>
                  <a:gd name="connsiteY0" fmla="*/ 0 h 33869"/>
                  <a:gd name="connsiteX1" fmla="*/ 33869 w 33869"/>
                  <a:gd name="connsiteY1" fmla="*/ 0 h 33869"/>
                  <a:gd name="connsiteX2" fmla="*/ 33869 w 33869"/>
                  <a:gd name="connsiteY2" fmla="*/ 33869 h 33869"/>
                  <a:gd name="connsiteX3" fmla="*/ 0 w 33869"/>
                  <a:gd name="connsiteY3" fmla="*/ 33869 h 33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69" h="33869">
                    <a:moveTo>
                      <a:pt x="0" y="0"/>
                    </a:moveTo>
                    <a:lnTo>
                      <a:pt x="33869" y="0"/>
                    </a:lnTo>
                    <a:lnTo>
                      <a:pt x="33869" y="33869"/>
                    </a:lnTo>
                    <a:lnTo>
                      <a:pt x="0" y="33869"/>
                    </a:lnTo>
                    <a:close/>
                  </a:path>
                </a:pathLst>
              </a:custGeom>
              <a:solidFill>
                <a:srgbClr val="5BD1C8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I" sz="2968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84B86EE4-BF37-6CE8-BBF2-84F4A714EB2F}"/>
                  </a:ext>
                </a:extLst>
              </p:cNvPr>
              <p:cNvSpPr/>
              <p:nvPr/>
            </p:nvSpPr>
            <p:spPr>
              <a:xfrm>
                <a:off x="8811421" y="5306408"/>
                <a:ext cx="33869" cy="33869"/>
              </a:xfrm>
              <a:custGeom>
                <a:avLst/>
                <a:gdLst>
                  <a:gd name="connsiteX0" fmla="*/ 0 w 33869"/>
                  <a:gd name="connsiteY0" fmla="*/ 0 h 33869"/>
                  <a:gd name="connsiteX1" fmla="*/ 33869 w 33869"/>
                  <a:gd name="connsiteY1" fmla="*/ 0 h 33869"/>
                  <a:gd name="connsiteX2" fmla="*/ 33869 w 33869"/>
                  <a:gd name="connsiteY2" fmla="*/ 33869 h 33869"/>
                  <a:gd name="connsiteX3" fmla="*/ 0 w 33869"/>
                  <a:gd name="connsiteY3" fmla="*/ 33869 h 33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69" h="33869">
                    <a:moveTo>
                      <a:pt x="0" y="0"/>
                    </a:moveTo>
                    <a:lnTo>
                      <a:pt x="33869" y="0"/>
                    </a:lnTo>
                    <a:lnTo>
                      <a:pt x="33869" y="33869"/>
                    </a:lnTo>
                    <a:lnTo>
                      <a:pt x="0" y="33869"/>
                    </a:lnTo>
                    <a:close/>
                  </a:path>
                </a:pathLst>
              </a:custGeom>
              <a:solidFill>
                <a:srgbClr val="5BD1C8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I" sz="2968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D430827B-B7E9-3830-F930-AB32F5053280}"/>
                  </a:ext>
                </a:extLst>
              </p:cNvPr>
              <p:cNvSpPr/>
              <p:nvPr/>
            </p:nvSpPr>
            <p:spPr>
              <a:xfrm>
                <a:off x="8610798" y="5020939"/>
                <a:ext cx="96164" cy="96164"/>
              </a:xfrm>
              <a:custGeom>
                <a:avLst/>
                <a:gdLst>
                  <a:gd name="connsiteX0" fmla="*/ 67306 w 96164"/>
                  <a:gd name="connsiteY0" fmla="*/ 96164 h 96164"/>
                  <a:gd name="connsiteX1" fmla="*/ 67306 w 96164"/>
                  <a:gd name="connsiteY1" fmla="*/ 67306 h 96164"/>
                  <a:gd name="connsiteX2" fmla="*/ 96164 w 96164"/>
                  <a:gd name="connsiteY2" fmla="*/ 67306 h 96164"/>
                  <a:gd name="connsiteX3" fmla="*/ 96164 w 96164"/>
                  <a:gd name="connsiteY3" fmla="*/ 28858 h 96164"/>
                  <a:gd name="connsiteX4" fmla="*/ 67306 w 96164"/>
                  <a:gd name="connsiteY4" fmla="*/ 28858 h 96164"/>
                  <a:gd name="connsiteX5" fmla="*/ 67306 w 96164"/>
                  <a:gd name="connsiteY5" fmla="*/ 0 h 96164"/>
                  <a:gd name="connsiteX6" fmla="*/ 28858 w 96164"/>
                  <a:gd name="connsiteY6" fmla="*/ 0 h 96164"/>
                  <a:gd name="connsiteX7" fmla="*/ 28858 w 96164"/>
                  <a:gd name="connsiteY7" fmla="*/ 28858 h 96164"/>
                  <a:gd name="connsiteX8" fmla="*/ 0 w 96164"/>
                  <a:gd name="connsiteY8" fmla="*/ 28858 h 96164"/>
                  <a:gd name="connsiteX9" fmla="*/ 0 w 96164"/>
                  <a:gd name="connsiteY9" fmla="*/ 67306 h 96164"/>
                  <a:gd name="connsiteX10" fmla="*/ 28858 w 96164"/>
                  <a:gd name="connsiteY10" fmla="*/ 67306 h 96164"/>
                  <a:gd name="connsiteX11" fmla="*/ 28858 w 96164"/>
                  <a:gd name="connsiteY11" fmla="*/ 96164 h 96164"/>
                  <a:gd name="connsiteX12" fmla="*/ 67306 w 96164"/>
                  <a:gd name="connsiteY12" fmla="*/ 96164 h 96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6164" h="96164">
                    <a:moveTo>
                      <a:pt x="67306" y="96164"/>
                    </a:moveTo>
                    <a:lnTo>
                      <a:pt x="67306" y="67306"/>
                    </a:lnTo>
                    <a:lnTo>
                      <a:pt x="96164" y="67306"/>
                    </a:lnTo>
                    <a:lnTo>
                      <a:pt x="96164" y="28858"/>
                    </a:lnTo>
                    <a:lnTo>
                      <a:pt x="67306" y="28858"/>
                    </a:lnTo>
                    <a:lnTo>
                      <a:pt x="67306" y="0"/>
                    </a:lnTo>
                    <a:lnTo>
                      <a:pt x="28858" y="0"/>
                    </a:lnTo>
                    <a:lnTo>
                      <a:pt x="28858" y="28858"/>
                    </a:lnTo>
                    <a:lnTo>
                      <a:pt x="0" y="28858"/>
                    </a:lnTo>
                    <a:lnTo>
                      <a:pt x="0" y="67306"/>
                    </a:lnTo>
                    <a:lnTo>
                      <a:pt x="28858" y="67306"/>
                    </a:lnTo>
                    <a:lnTo>
                      <a:pt x="28858" y="96164"/>
                    </a:lnTo>
                    <a:lnTo>
                      <a:pt x="67306" y="96164"/>
                    </a:lnTo>
                    <a:close/>
                  </a:path>
                </a:pathLst>
              </a:custGeom>
              <a:solidFill>
                <a:srgbClr val="5BD1C8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I" sz="2968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E972F13C-C3B4-739C-5377-B890A3C91877}"/>
                  </a:ext>
                </a:extLst>
              </p:cNvPr>
              <p:cNvSpPr/>
              <p:nvPr/>
            </p:nvSpPr>
            <p:spPr>
              <a:xfrm>
                <a:off x="8472470" y="5143715"/>
                <a:ext cx="33869" cy="33869"/>
              </a:xfrm>
              <a:custGeom>
                <a:avLst/>
                <a:gdLst>
                  <a:gd name="connsiteX0" fmla="*/ 0 w 33869"/>
                  <a:gd name="connsiteY0" fmla="*/ 0 h 33869"/>
                  <a:gd name="connsiteX1" fmla="*/ 33869 w 33869"/>
                  <a:gd name="connsiteY1" fmla="*/ 0 h 33869"/>
                  <a:gd name="connsiteX2" fmla="*/ 33869 w 33869"/>
                  <a:gd name="connsiteY2" fmla="*/ 33869 h 33869"/>
                  <a:gd name="connsiteX3" fmla="*/ 0 w 33869"/>
                  <a:gd name="connsiteY3" fmla="*/ 33869 h 33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69" h="33869">
                    <a:moveTo>
                      <a:pt x="0" y="0"/>
                    </a:moveTo>
                    <a:lnTo>
                      <a:pt x="33869" y="0"/>
                    </a:lnTo>
                    <a:lnTo>
                      <a:pt x="33869" y="33869"/>
                    </a:lnTo>
                    <a:lnTo>
                      <a:pt x="0" y="33869"/>
                    </a:lnTo>
                    <a:close/>
                  </a:path>
                </a:pathLst>
              </a:custGeom>
              <a:solidFill>
                <a:srgbClr val="5BD1C8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I" sz="2968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E81580A1-6D47-5CE1-DF36-2ACFF8AC4B93}"/>
                  </a:ext>
                </a:extLst>
              </p:cNvPr>
              <p:cNvSpPr/>
              <p:nvPr/>
            </p:nvSpPr>
            <p:spPr>
              <a:xfrm>
                <a:off x="8533469" y="5143715"/>
                <a:ext cx="33869" cy="33869"/>
              </a:xfrm>
              <a:custGeom>
                <a:avLst/>
                <a:gdLst>
                  <a:gd name="connsiteX0" fmla="*/ 0 w 33869"/>
                  <a:gd name="connsiteY0" fmla="*/ 0 h 33869"/>
                  <a:gd name="connsiteX1" fmla="*/ 33869 w 33869"/>
                  <a:gd name="connsiteY1" fmla="*/ 0 h 33869"/>
                  <a:gd name="connsiteX2" fmla="*/ 33869 w 33869"/>
                  <a:gd name="connsiteY2" fmla="*/ 33869 h 33869"/>
                  <a:gd name="connsiteX3" fmla="*/ 0 w 33869"/>
                  <a:gd name="connsiteY3" fmla="*/ 33869 h 33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69" h="33869">
                    <a:moveTo>
                      <a:pt x="0" y="0"/>
                    </a:moveTo>
                    <a:lnTo>
                      <a:pt x="33869" y="0"/>
                    </a:lnTo>
                    <a:lnTo>
                      <a:pt x="33869" y="33869"/>
                    </a:lnTo>
                    <a:lnTo>
                      <a:pt x="0" y="33869"/>
                    </a:lnTo>
                    <a:close/>
                  </a:path>
                </a:pathLst>
              </a:custGeom>
              <a:solidFill>
                <a:srgbClr val="5BD1C8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I" sz="2968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C8AEBA23-1E9D-9E6B-516B-E698279D4FC4}"/>
                  </a:ext>
                </a:extLst>
              </p:cNvPr>
              <p:cNvSpPr/>
              <p:nvPr/>
            </p:nvSpPr>
            <p:spPr>
              <a:xfrm>
                <a:off x="8594468" y="5143715"/>
                <a:ext cx="128823" cy="33869"/>
              </a:xfrm>
              <a:custGeom>
                <a:avLst/>
                <a:gdLst>
                  <a:gd name="connsiteX0" fmla="*/ 0 w 128823"/>
                  <a:gd name="connsiteY0" fmla="*/ 0 h 33869"/>
                  <a:gd name="connsiteX1" fmla="*/ 128824 w 128823"/>
                  <a:gd name="connsiteY1" fmla="*/ 0 h 33869"/>
                  <a:gd name="connsiteX2" fmla="*/ 128824 w 128823"/>
                  <a:gd name="connsiteY2" fmla="*/ 33869 h 33869"/>
                  <a:gd name="connsiteX3" fmla="*/ 0 w 128823"/>
                  <a:gd name="connsiteY3" fmla="*/ 33869 h 33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823" h="33869">
                    <a:moveTo>
                      <a:pt x="0" y="0"/>
                    </a:moveTo>
                    <a:lnTo>
                      <a:pt x="128824" y="0"/>
                    </a:lnTo>
                    <a:lnTo>
                      <a:pt x="128824" y="33869"/>
                    </a:lnTo>
                    <a:lnTo>
                      <a:pt x="0" y="33869"/>
                    </a:lnTo>
                    <a:close/>
                  </a:path>
                </a:pathLst>
              </a:custGeom>
              <a:solidFill>
                <a:srgbClr val="5BD1C8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I" sz="2968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14AA6730-8CEC-9302-2B82-483ABC05B353}"/>
                  </a:ext>
                </a:extLst>
              </p:cNvPr>
              <p:cNvSpPr/>
              <p:nvPr/>
            </p:nvSpPr>
            <p:spPr>
              <a:xfrm>
                <a:off x="8750422" y="5143715"/>
                <a:ext cx="33869" cy="33869"/>
              </a:xfrm>
              <a:custGeom>
                <a:avLst/>
                <a:gdLst>
                  <a:gd name="connsiteX0" fmla="*/ 0 w 33869"/>
                  <a:gd name="connsiteY0" fmla="*/ 0 h 33869"/>
                  <a:gd name="connsiteX1" fmla="*/ 33869 w 33869"/>
                  <a:gd name="connsiteY1" fmla="*/ 0 h 33869"/>
                  <a:gd name="connsiteX2" fmla="*/ 33869 w 33869"/>
                  <a:gd name="connsiteY2" fmla="*/ 33869 h 33869"/>
                  <a:gd name="connsiteX3" fmla="*/ 0 w 33869"/>
                  <a:gd name="connsiteY3" fmla="*/ 33869 h 33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69" h="33869">
                    <a:moveTo>
                      <a:pt x="0" y="0"/>
                    </a:moveTo>
                    <a:lnTo>
                      <a:pt x="33869" y="0"/>
                    </a:lnTo>
                    <a:lnTo>
                      <a:pt x="33869" y="33869"/>
                    </a:lnTo>
                    <a:lnTo>
                      <a:pt x="0" y="33869"/>
                    </a:lnTo>
                    <a:close/>
                  </a:path>
                </a:pathLst>
              </a:custGeom>
              <a:solidFill>
                <a:srgbClr val="5BD1C8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I" sz="2968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6625048C-16DB-88DD-3B3A-03FAAE5E8BA1}"/>
                  </a:ext>
                </a:extLst>
              </p:cNvPr>
              <p:cNvSpPr/>
              <p:nvPr/>
            </p:nvSpPr>
            <p:spPr>
              <a:xfrm>
                <a:off x="8472470" y="5197975"/>
                <a:ext cx="33869" cy="33869"/>
              </a:xfrm>
              <a:custGeom>
                <a:avLst/>
                <a:gdLst>
                  <a:gd name="connsiteX0" fmla="*/ 0 w 33869"/>
                  <a:gd name="connsiteY0" fmla="*/ 0 h 33869"/>
                  <a:gd name="connsiteX1" fmla="*/ 33869 w 33869"/>
                  <a:gd name="connsiteY1" fmla="*/ 0 h 33869"/>
                  <a:gd name="connsiteX2" fmla="*/ 33869 w 33869"/>
                  <a:gd name="connsiteY2" fmla="*/ 33869 h 33869"/>
                  <a:gd name="connsiteX3" fmla="*/ 0 w 33869"/>
                  <a:gd name="connsiteY3" fmla="*/ 33869 h 33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69" h="33869">
                    <a:moveTo>
                      <a:pt x="0" y="0"/>
                    </a:moveTo>
                    <a:lnTo>
                      <a:pt x="33869" y="0"/>
                    </a:lnTo>
                    <a:lnTo>
                      <a:pt x="33869" y="33869"/>
                    </a:lnTo>
                    <a:lnTo>
                      <a:pt x="0" y="33869"/>
                    </a:lnTo>
                    <a:close/>
                  </a:path>
                </a:pathLst>
              </a:custGeom>
              <a:solidFill>
                <a:srgbClr val="5BD1C8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I" sz="2968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91CB5AD2-3858-59AA-5A2F-F48894BCDA7F}"/>
                  </a:ext>
                </a:extLst>
              </p:cNvPr>
              <p:cNvSpPr/>
              <p:nvPr/>
            </p:nvSpPr>
            <p:spPr>
              <a:xfrm>
                <a:off x="8533469" y="5197975"/>
                <a:ext cx="33869" cy="33869"/>
              </a:xfrm>
              <a:custGeom>
                <a:avLst/>
                <a:gdLst>
                  <a:gd name="connsiteX0" fmla="*/ 0 w 33869"/>
                  <a:gd name="connsiteY0" fmla="*/ 0 h 33869"/>
                  <a:gd name="connsiteX1" fmla="*/ 33869 w 33869"/>
                  <a:gd name="connsiteY1" fmla="*/ 0 h 33869"/>
                  <a:gd name="connsiteX2" fmla="*/ 33869 w 33869"/>
                  <a:gd name="connsiteY2" fmla="*/ 33869 h 33869"/>
                  <a:gd name="connsiteX3" fmla="*/ 0 w 33869"/>
                  <a:gd name="connsiteY3" fmla="*/ 33869 h 33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69" h="33869">
                    <a:moveTo>
                      <a:pt x="0" y="0"/>
                    </a:moveTo>
                    <a:lnTo>
                      <a:pt x="33869" y="0"/>
                    </a:lnTo>
                    <a:lnTo>
                      <a:pt x="33869" y="33869"/>
                    </a:lnTo>
                    <a:lnTo>
                      <a:pt x="0" y="33869"/>
                    </a:lnTo>
                    <a:close/>
                  </a:path>
                </a:pathLst>
              </a:custGeom>
              <a:solidFill>
                <a:srgbClr val="5BD1C8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I" sz="2968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E6BC17BF-09A6-238F-19CA-76FFDB8E7806}"/>
                  </a:ext>
                </a:extLst>
              </p:cNvPr>
              <p:cNvSpPr/>
              <p:nvPr/>
            </p:nvSpPr>
            <p:spPr>
              <a:xfrm>
                <a:off x="8594468" y="5197975"/>
                <a:ext cx="128823" cy="33869"/>
              </a:xfrm>
              <a:custGeom>
                <a:avLst/>
                <a:gdLst>
                  <a:gd name="connsiteX0" fmla="*/ 0 w 128823"/>
                  <a:gd name="connsiteY0" fmla="*/ 0 h 33869"/>
                  <a:gd name="connsiteX1" fmla="*/ 128824 w 128823"/>
                  <a:gd name="connsiteY1" fmla="*/ 0 h 33869"/>
                  <a:gd name="connsiteX2" fmla="*/ 128824 w 128823"/>
                  <a:gd name="connsiteY2" fmla="*/ 33869 h 33869"/>
                  <a:gd name="connsiteX3" fmla="*/ 0 w 128823"/>
                  <a:gd name="connsiteY3" fmla="*/ 33869 h 33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823" h="33869">
                    <a:moveTo>
                      <a:pt x="0" y="0"/>
                    </a:moveTo>
                    <a:lnTo>
                      <a:pt x="128824" y="0"/>
                    </a:lnTo>
                    <a:lnTo>
                      <a:pt x="128824" y="33869"/>
                    </a:lnTo>
                    <a:lnTo>
                      <a:pt x="0" y="33869"/>
                    </a:lnTo>
                    <a:close/>
                  </a:path>
                </a:pathLst>
              </a:custGeom>
              <a:solidFill>
                <a:srgbClr val="5BD1C8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I" sz="2968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B1911F17-607A-17CA-AE1C-CA031EE72738}"/>
                  </a:ext>
                </a:extLst>
              </p:cNvPr>
              <p:cNvSpPr/>
              <p:nvPr/>
            </p:nvSpPr>
            <p:spPr>
              <a:xfrm>
                <a:off x="8750422" y="5197975"/>
                <a:ext cx="33869" cy="33869"/>
              </a:xfrm>
              <a:custGeom>
                <a:avLst/>
                <a:gdLst>
                  <a:gd name="connsiteX0" fmla="*/ 0 w 33869"/>
                  <a:gd name="connsiteY0" fmla="*/ 0 h 33869"/>
                  <a:gd name="connsiteX1" fmla="*/ 33869 w 33869"/>
                  <a:gd name="connsiteY1" fmla="*/ 0 h 33869"/>
                  <a:gd name="connsiteX2" fmla="*/ 33869 w 33869"/>
                  <a:gd name="connsiteY2" fmla="*/ 33869 h 33869"/>
                  <a:gd name="connsiteX3" fmla="*/ 0 w 33869"/>
                  <a:gd name="connsiteY3" fmla="*/ 33869 h 33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69" h="33869">
                    <a:moveTo>
                      <a:pt x="0" y="0"/>
                    </a:moveTo>
                    <a:lnTo>
                      <a:pt x="33869" y="0"/>
                    </a:lnTo>
                    <a:lnTo>
                      <a:pt x="33869" y="33869"/>
                    </a:lnTo>
                    <a:lnTo>
                      <a:pt x="0" y="33869"/>
                    </a:lnTo>
                    <a:close/>
                  </a:path>
                </a:pathLst>
              </a:custGeom>
              <a:solidFill>
                <a:srgbClr val="5BD1C8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I" sz="2968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47BB4D95-1794-7A53-D5C2-7BDA13D023DD}"/>
                  </a:ext>
                </a:extLst>
              </p:cNvPr>
              <p:cNvSpPr/>
              <p:nvPr/>
            </p:nvSpPr>
            <p:spPr>
              <a:xfrm>
                <a:off x="8472470" y="5252148"/>
                <a:ext cx="33869" cy="33869"/>
              </a:xfrm>
              <a:custGeom>
                <a:avLst/>
                <a:gdLst>
                  <a:gd name="connsiteX0" fmla="*/ 0 w 33869"/>
                  <a:gd name="connsiteY0" fmla="*/ 0 h 33869"/>
                  <a:gd name="connsiteX1" fmla="*/ 33869 w 33869"/>
                  <a:gd name="connsiteY1" fmla="*/ 0 h 33869"/>
                  <a:gd name="connsiteX2" fmla="*/ 33869 w 33869"/>
                  <a:gd name="connsiteY2" fmla="*/ 33869 h 33869"/>
                  <a:gd name="connsiteX3" fmla="*/ 0 w 33869"/>
                  <a:gd name="connsiteY3" fmla="*/ 33869 h 33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69" h="33869">
                    <a:moveTo>
                      <a:pt x="0" y="0"/>
                    </a:moveTo>
                    <a:lnTo>
                      <a:pt x="33869" y="0"/>
                    </a:lnTo>
                    <a:lnTo>
                      <a:pt x="33869" y="33869"/>
                    </a:lnTo>
                    <a:lnTo>
                      <a:pt x="0" y="33869"/>
                    </a:lnTo>
                    <a:close/>
                  </a:path>
                </a:pathLst>
              </a:custGeom>
              <a:solidFill>
                <a:srgbClr val="5BD1C8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I" sz="2968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4EE70ACB-80AD-7FE1-D22D-508CC9F13717}"/>
                  </a:ext>
                </a:extLst>
              </p:cNvPr>
              <p:cNvSpPr/>
              <p:nvPr/>
            </p:nvSpPr>
            <p:spPr>
              <a:xfrm>
                <a:off x="8533469" y="5252148"/>
                <a:ext cx="33869" cy="33869"/>
              </a:xfrm>
              <a:custGeom>
                <a:avLst/>
                <a:gdLst>
                  <a:gd name="connsiteX0" fmla="*/ 0 w 33869"/>
                  <a:gd name="connsiteY0" fmla="*/ 0 h 33869"/>
                  <a:gd name="connsiteX1" fmla="*/ 33869 w 33869"/>
                  <a:gd name="connsiteY1" fmla="*/ 0 h 33869"/>
                  <a:gd name="connsiteX2" fmla="*/ 33869 w 33869"/>
                  <a:gd name="connsiteY2" fmla="*/ 33869 h 33869"/>
                  <a:gd name="connsiteX3" fmla="*/ 0 w 33869"/>
                  <a:gd name="connsiteY3" fmla="*/ 33869 h 33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69" h="33869">
                    <a:moveTo>
                      <a:pt x="0" y="0"/>
                    </a:moveTo>
                    <a:lnTo>
                      <a:pt x="33869" y="0"/>
                    </a:lnTo>
                    <a:lnTo>
                      <a:pt x="33869" y="33869"/>
                    </a:lnTo>
                    <a:lnTo>
                      <a:pt x="0" y="33869"/>
                    </a:lnTo>
                    <a:close/>
                  </a:path>
                </a:pathLst>
              </a:custGeom>
              <a:solidFill>
                <a:srgbClr val="5BD1C8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I" sz="2968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224F2284-D44B-24FA-E888-686EE18B72A6}"/>
                  </a:ext>
                </a:extLst>
              </p:cNvPr>
              <p:cNvSpPr/>
              <p:nvPr/>
            </p:nvSpPr>
            <p:spPr>
              <a:xfrm>
                <a:off x="8594468" y="5252148"/>
                <a:ext cx="128823" cy="33869"/>
              </a:xfrm>
              <a:custGeom>
                <a:avLst/>
                <a:gdLst>
                  <a:gd name="connsiteX0" fmla="*/ 0 w 128823"/>
                  <a:gd name="connsiteY0" fmla="*/ 0 h 33869"/>
                  <a:gd name="connsiteX1" fmla="*/ 128824 w 128823"/>
                  <a:gd name="connsiteY1" fmla="*/ 0 h 33869"/>
                  <a:gd name="connsiteX2" fmla="*/ 128824 w 128823"/>
                  <a:gd name="connsiteY2" fmla="*/ 33869 h 33869"/>
                  <a:gd name="connsiteX3" fmla="*/ 0 w 128823"/>
                  <a:gd name="connsiteY3" fmla="*/ 33869 h 33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823" h="33869">
                    <a:moveTo>
                      <a:pt x="0" y="0"/>
                    </a:moveTo>
                    <a:lnTo>
                      <a:pt x="128824" y="0"/>
                    </a:lnTo>
                    <a:lnTo>
                      <a:pt x="128824" y="33869"/>
                    </a:lnTo>
                    <a:lnTo>
                      <a:pt x="0" y="33869"/>
                    </a:lnTo>
                    <a:close/>
                  </a:path>
                </a:pathLst>
              </a:custGeom>
              <a:solidFill>
                <a:srgbClr val="5BD1C8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I" sz="2968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3F689E06-E577-7170-93AA-C5FDC71F559A}"/>
                  </a:ext>
                </a:extLst>
              </p:cNvPr>
              <p:cNvSpPr/>
              <p:nvPr/>
            </p:nvSpPr>
            <p:spPr>
              <a:xfrm>
                <a:off x="8750422" y="5252148"/>
                <a:ext cx="33869" cy="33869"/>
              </a:xfrm>
              <a:custGeom>
                <a:avLst/>
                <a:gdLst>
                  <a:gd name="connsiteX0" fmla="*/ 0 w 33869"/>
                  <a:gd name="connsiteY0" fmla="*/ 0 h 33869"/>
                  <a:gd name="connsiteX1" fmla="*/ 33869 w 33869"/>
                  <a:gd name="connsiteY1" fmla="*/ 0 h 33869"/>
                  <a:gd name="connsiteX2" fmla="*/ 33869 w 33869"/>
                  <a:gd name="connsiteY2" fmla="*/ 33869 h 33869"/>
                  <a:gd name="connsiteX3" fmla="*/ 0 w 33869"/>
                  <a:gd name="connsiteY3" fmla="*/ 33869 h 33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69" h="33869">
                    <a:moveTo>
                      <a:pt x="0" y="0"/>
                    </a:moveTo>
                    <a:lnTo>
                      <a:pt x="33869" y="0"/>
                    </a:lnTo>
                    <a:lnTo>
                      <a:pt x="33869" y="33869"/>
                    </a:lnTo>
                    <a:lnTo>
                      <a:pt x="0" y="33869"/>
                    </a:lnTo>
                    <a:close/>
                  </a:path>
                </a:pathLst>
              </a:custGeom>
              <a:solidFill>
                <a:srgbClr val="5BD1C8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I" sz="2968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314D4681-9401-8439-D328-1087CA779E5F}"/>
                  </a:ext>
                </a:extLst>
              </p:cNvPr>
              <p:cNvSpPr/>
              <p:nvPr/>
            </p:nvSpPr>
            <p:spPr>
              <a:xfrm>
                <a:off x="8559648" y="4969963"/>
                <a:ext cx="198463" cy="140401"/>
              </a:xfrm>
              <a:custGeom>
                <a:avLst/>
                <a:gdLst>
                  <a:gd name="connsiteX0" fmla="*/ 183084 w 198463"/>
                  <a:gd name="connsiteY0" fmla="*/ 15293 h 140401"/>
                  <a:gd name="connsiteX1" fmla="*/ 183084 w 198463"/>
                  <a:gd name="connsiteY1" fmla="*/ 140402 h 140401"/>
                  <a:gd name="connsiteX2" fmla="*/ 198463 w 198463"/>
                  <a:gd name="connsiteY2" fmla="*/ 140402 h 140401"/>
                  <a:gd name="connsiteX3" fmla="*/ 198463 w 198463"/>
                  <a:gd name="connsiteY3" fmla="*/ 0 h 140401"/>
                  <a:gd name="connsiteX4" fmla="*/ 0 w 198463"/>
                  <a:gd name="connsiteY4" fmla="*/ 0 h 140401"/>
                  <a:gd name="connsiteX5" fmla="*/ 0 w 198463"/>
                  <a:gd name="connsiteY5" fmla="*/ 140402 h 140401"/>
                  <a:gd name="connsiteX6" fmla="*/ 15379 w 198463"/>
                  <a:gd name="connsiteY6" fmla="*/ 140402 h 140401"/>
                  <a:gd name="connsiteX7" fmla="*/ 15379 w 198463"/>
                  <a:gd name="connsiteY7" fmla="*/ 24624 h 140401"/>
                  <a:gd name="connsiteX8" fmla="*/ 15379 w 198463"/>
                  <a:gd name="connsiteY8" fmla="*/ 15293 h 140401"/>
                  <a:gd name="connsiteX9" fmla="*/ 183084 w 198463"/>
                  <a:gd name="connsiteY9" fmla="*/ 15293 h 140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8463" h="140401">
                    <a:moveTo>
                      <a:pt x="183084" y="15293"/>
                    </a:moveTo>
                    <a:lnTo>
                      <a:pt x="183084" y="140402"/>
                    </a:lnTo>
                    <a:lnTo>
                      <a:pt x="198463" y="140402"/>
                    </a:lnTo>
                    <a:lnTo>
                      <a:pt x="198463" y="0"/>
                    </a:lnTo>
                    <a:lnTo>
                      <a:pt x="0" y="0"/>
                    </a:lnTo>
                    <a:lnTo>
                      <a:pt x="0" y="140402"/>
                    </a:lnTo>
                    <a:lnTo>
                      <a:pt x="15379" y="140402"/>
                    </a:lnTo>
                    <a:lnTo>
                      <a:pt x="15379" y="24624"/>
                    </a:lnTo>
                    <a:lnTo>
                      <a:pt x="15379" y="15293"/>
                    </a:lnTo>
                    <a:lnTo>
                      <a:pt x="183084" y="15293"/>
                    </a:lnTo>
                    <a:close/>
                  </a:path>
                </a:pathLst>
              </a:custGeom>
              <a:solidFill>
                <a:srgbClr val="5BD1C8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I" sz="2968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A23D903A-F573-840B-A864-03612AB6AE67}"/>
                  </a:ext>
                </a:extLst>
              </p:cNvPr>
              <p:cNvSpPr/>
              <p:nvPr/>
            </p:nvSpPr>
            <p:spPr>
              <a:xfrm>
                <a:off x="8400325" y="5102070"/>
                <a:ext cx="517023" cy="317091"/>
              </a:xfrm>
              <a:custGeom>
                <a:avLst/>
                <a:gdLst>
                  <a:gd name="connsiteX0" fmla="*/ 203388 w 517023"/>
                  <a:gd name="connsiteY0" fmla="*/ 301712 h 317091"/>
                  <a:gd name="connsiteX1" fmla="*/ 42509 w 517023"/>
                  <a:gd name="connsiteY1" fmla="*/ 301712 h 317091"/>
                  <a:gd name="connsiteX2" fmla="*/ 42509 w 517023"/>
                  <a:gd name="connsiteY2" fmla="*/ 15379 h 317091"/>
                  <a:gd name="connsiteX3" fmla="*/ 174357 w 517023"/>
                  <a:gd name="connsiteY3" fmla="*/ 15379 h 317091"/>
                  <a:gd name="connsiteX4" fmla="*/ 174357 w 517023"/>
                  <a:gd name="connsiteY4" fmla="*/ 0 h 317091"/>
                  <a:gd name="connsiteX5" fmla="*/ 27130 w 517023"/>
                  <a:gd name="connsiteY5" fmla="*/ 0 h 317091"/>
                  <a:gd name="connsiteX6" fmla="*/ 27130 w 517023"/>
                  <a:gd name="connsiteY6" fmla="*/ 301712 h 317091"/>
                  <a:gd name="connsiteX7" fmla="*/ 0 w 517023"/>
                  <a:gd name="connsiteY7" fmla="*/ 301712 h 317091"/>
                  <a:gd name="connsiteX8" fmla="*/ 0 w 517023"/>
                  <a:gd name="connsiteY8" fmla="*/ 317092 h 317091"/>
                  <a:gd name="connsiteX9" fmla="*/ 517024 w 517023"/>
                  <a:gd name="connsiteY9" fmla="*/ 317092 h 317091"/>
                  <a:gd name="connsiteX10" fmla="*/ 517024 w 517023"/>
                  <a:gd name="connsiteY10" fmla="*/ 301712 h 317091"/>
                  <a:gd name="connsiteX11" fmla="*/ 489894 w 517023"/>
                  <a:gd name="connsiteY11" fmla="*/ 301712 h 317091"/>
                  <a:gd name="connsiteX12" fmla="*/ 489894 w 517023"/>
                  <a:gd name="connsiteY12" fmla="*/ 0 h 317091"/>
                  <a:gd name="connsiteX13" fmla="*/ 342667 w 517023"/>
                  <a:gd name="connsiteY13" fmla="*/ 0 h 317091"/>
                  <a:gd name="connsiteX14" fmla="*/ 342667 w 517023"/>
                  <a:gd name="connsiteY14" fmla="*/ 15379 h 317091"/>
                  <a:gd name="connsiteX15" fmla="*/ 474514 w 517023"/>
                  <a:gd name="connsiteY15" fmla="*/ 15379 h 317091"/>
                  <a:gd name="connsiteX16" fmla="*/ 474514 w 517023"/>
                  <a:gd name="connsiteY16" fmla="*/ 301712 h 317091"/>
                  <a:gd name="connsiteX17" fmla="*/ 313636 w 517023"/>
                  <a:gd name="connsiteY17" fmla="*/ 301712 h 317091"/>
                  <a:gd name="connsiteX18" fmla="*/ 257562 w 517023"/>
                  <a:gd name="connsiteY18" fmla="*/ 301712 h 317091"/>
                  <a:gd name="connsiteX19" fmla="*/ 205116 w 517023"/>
                  <a:gd name="connsiteY19" fmla="*/ 301712 h 317091"/>
                  <a:gd name="connsiteX20" fmla="*/ 311821 w 517023"/>
                  <a:gd name="connsiteY20" fmla="*/ 301712 h 317091"/>
                  <a:gd name="connsiteX21" fmla="*/ 259376 w 517023"/>
                  <a:gd name="connsiteY21" fmla="*/ 301712 h 317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17023" h="317091">
                    <a:moveTo>
                      <a:pt x="203388" y="301712"/>
                    </a:moveTo>
                    <a:lnTo>
                      <a:pt x="42509" y="301712"/>
                    </a:lnTo>
                    <a:lnTo>
                      <a:pt x="42509" y="15379"/>
                    </a:lnTo>
                    <a:lnTo>
                      <a:pt x="174357" y="15379"/>
                    </a:lnTo>
                    <a:lnTo>
                      <a:pt x="174357" y="0"/>
                    </a:lnTo>
                    <a:lnTo>
                      <a:pt x="27130" y="0"/>
                    </a:lnTo>
                    <a:lnTo>
                      <a:pt x="27130" y="301712"/>
                    </a:lnTo>
                    <a:lnTo>
                      <a:pt x="0" y="301712"/>
                    </a:lnTo>
                    <a:lnTo>
                      <a:pt x="0" y="317092"/>
                    </a:lnTo>
                    <a:lnTo>
                      <a:pt x="517024" y="317092"/>
                    </a:lnTo>
                    <a:lnTo>
                      <a:pt x="517024" y="301712"/>
                    </a:lnTo>
                    <a:lnTo>
                      <a:pt x="489894" y="301712"/>
                    </a:lnTo>
                    <a:lnTo>
                      <a:pt x="489894" y="0"/>
                    </a:lnTo>
                    <a:lnTo>
                      <a:pt x="342667" y="0"/>
                    </a:lnTo>
                    <a:lnTo>
                      <a:pt x="342667" y="15379"/>
                    </a:lnTo>
                    <a:lnTo>
                      <a:pt x="474514" y="15379"/>
                    </a:lnTo>
                    <a:lnTo>
                      <a:pt x="474514" y="301712"/>
                    </a:lnTo>
                    <a:lnTo>
                      <a:pt x="313636" y="301712"/>
                    </a:lnTo>
                    <a:moveTo>
                      <a:pt x="257562" y="301712"/>
                    </a:moveTo>
                    <a:lnTo>
                      <a:pt x="205116" y="301712"/>
                    </a:lnTo>
                    <a:moveTo>
                      <a:pt x="311821" y="301712"/>
                    </a:moveTo>
                    <a:lnTo>
                      <a:pt x="259376" y="301712"/>
                    </a:lnTo>
                  </a:path>
                </a:pathLst>
              </a:custGeom>
              <a:solidFill>
                <a:srgbClr val="5BD1C8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I" sz="2968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EB5DE150-1D06-D8C2-1A2B-E877D1C253C2}"/>
                  </a:ext>
                </a:extLst>
              </p:cNvPr>
              <p:cNvSpPr/>
              <p:nvPr/>
            </p:nvSpPr>
            <p:spPr>
              <a:xfrm>
                <a:off x="8591012" y="5320405"/>
                <a:ext cx="73354" cy="92276"/>
              </a:xfrm>
              <a:custGeom>
                <a:avLst/>
                <a:gdLst>
                  <a:gd name="connsiteX0" fmla="*/ 73355 w 73354"/>
                  <a:gd name="connsiteY0" fmla="*/ 92276 h 92276"/>
                  <a:gd name="connsiteX1" fmla="*/ 73355 w 73354"/>
                  <a:gd name="connsiteY1" fmla="*/ 0 h 92276"/>
                  <a:gd name="connsiteX2" fmla="*/ 0 w 73354"/>
                  <a:gd name="connsiteY2" fmla="*/ 0 h 92276"/>
                  <a:gd name="connsiteX3" fmla="*/ 0 w 73354"/>
                  <a:gd name="connsiteY3" fmla="*/ 92276 h 92276"/>
                  <a:gd name="connsiteX4" fmla="*/ 11059 w 73354"/>
                  <a:gd name="connsiteY4" fmla="*/ 92276 h 92276"/>
                  <a:gd name="connsiteX5" fmla="*/ 11059 w 73354"/>
                  <a:gd name="connsiteY5" fmla="*/ 11060 h 92276"/>
                  <a:gd name="connsiteX6" fmla="*/ 62295 w 73354"/>
                  <a:gd name="connsiteY6" fmla="*/ 11060 h 92276"/>
                  <a:gd name="connsiteX7" fmla="*/ 62295 w 73354"/>
                  <a:gd name="connsiteY7" fmla="*/ 92276 h 92276"/>
                  <a:gd name="connsiteX8" fmla="*/ 73355 w 73354"/>
                  <a:gd name="connsiteY8" fmla="*/ 92276 h 92276"/>
                  <a:gd name="connsiteX9" fmla="*/ 73355 w 73354"/>
                  <a:gd name="connsiteY9" fmla="*/ 92276 h 92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3354" h="92276">
                    <a:moveTo>
                      <a:pt x="73355" y="92276"/>
                    </a:moveTo>
                    <a:lnTo>
                      <a:pt x="73355" y="0"/>
                    </a:lnTo>
                    <a:lnTo>
                      <a:pt x="0" y="0"/>
                    </a:lnTo>
                    <a:lnTo>
                      <a:pt x="0" y="92276"/>
                    </a:lnTo>
                    <a:lnTo>
                      <a:pt x="11059" y="92276"/>
                    </a:lnTo>
                    <a:lnTo>
                      <a:pt x="11059" y="11060"/>
                    </a:lnTo>
                    <a:lnTo>
                      <a:pt x="62295" y="11060"/>
                    </a:lnTo>
                    <a:lnTo>
                      <a:pt x="62295" y="92276"/>
                    </a:lnTo>
                    <a:lnTo>
                      <a:pt x="73355" y="92276"/>
                    </a:lnTo>
                    <a:lnTo>
                      <a:pt x="73355" y="92276"/>
                    </a:lnTo>
                    <a:close/>
                  </a:path>
                </a:pathLst>
              </a:custGeom>
              <a:solidFill>
                <a:srgbClr val="5BD1C8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I" sz="2968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38A0AB40-D3FA-AF87-F659-365979961961}"/>
                  </a:ext>
                </a:extLst>
              </p:cNvPr>
              <p:cNvSpPr/>
              <p:nvPr/>
            </p:nvSpPr>
            <p:spPr>
              <a:xfrm>
                <a:off x="8653393" y="5320405"/>
                <a:ext cx="73354" cy="92276"/>
              </a:xfrm>
              <a:custGeom>
                <a:avLst/>
                <a:gdLst>
                  <a:gd name="connsiteX0" fmla="*/ 73355 w 73354"/>
                  <a:gd name="connsiteY0" fmla="*/ 92276 h 92276"/>
                  <a:gd name="connsiteX1" fmla="*/ 73355 w 73354"/>
                  <a:gd name="connsiteY1" fmla="*/ 0 h 92276"/>
                  <a:gd name="connsiteX2" fmla="*/ 0 w 73354"/>
                  <a:gd name="connsiteY2" fmla="*/ 0 h 92276"/>
                  <a:gd name="connsiteX3" fmla="*/ 0 w 73354"/>
                  <a:gd name="connsiteY3" fmla="*/ 92276 h 92276"/>
                  <a:gd name="connsiteX4" fmla="*/ 11059 w 73354"/>
                  <a:gd name="connsiteY4" fmla="*/ 92276 h 92276"/>
                  <a:gd name="connsiteX5" fmla="*/ 11059 w 73354"/>
                  <a:gd name="connsiteY5" fmla="*/ 11060 h 92276"/>
                  <a:gd name="connsiteX6" fmla="*/ 62295 w 73354"/>
                  <a:gd name="connsiteY6" fmla="*/ 11060 h 92276"/>
                  <a:gd name="connsiteX7" fmla="*/ 62295 w 73354"/>
                  <a:gd name="connsiteY7" fmla="*/ 92276 h 92276"/>
                  <a:gd name="connsiteX8" fmla="*/ 73355 w 73354"/>
                  <a:gd name="connsiteY8" fmla="*/ 92276 h 92276"/>
                  <a:gd name="connsiteX9" fmla="*/ 73355 w 73354"/>
                  <a:gd name="connsiteY9" fmla="*/ 92276 h 92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3354" h="92276">
                    <a:moveTo>
                      <a:pt x="73355" y="92276"/>
                    </a:moveTo>
                    <a:lnTo>
                      <a:pt x="73355" y="0"/>
                    </a:lnTo>
                    <a:lnTo>
                      <a:pt x="0" y="0"/>
                    </a:lnTo>
                    <a:lnTo>
                      <a:pt x="0" y="92276"/>
                    </a:lnTo>
                    <a:lnTo>
                      <a:pt x="11059" y="92276"/>
                    </a:lnTo>
                    <a:lnTo>
                      <a:pt x="11059" y="11060"/>
                    </a:lnTo>
                    <a:lnTo>
                      <a:pt x="62295" y="11060"/>
                    </a:lnTo>
                    <a:lnTo>
                      <a:pt x="62295" y="92276"/>
                    </a:lnTo>
                    <a:lnTo>
                      <a:pt x="73355" y="92276"/>
                    </a:lnTo>
                    <a:lnTo>
                      <a:pt x="73355" y="92276"/>
                    </a:lnTo>
                    <a:close/>
                  </a:path>
                </a:pathLst>
              </a:custGeom>
              <a:solidFill>
                <a:srgbClr val="5BD1C8"/>
              </a:solidFill>
              <a:ln w="86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I" sz="2968"/>
              </a:p>
            </p:txBody>
          </p:sp>
        </p:grpSp>
      </p:grpSp>
      <p:pic>
        <p:nvPicPr>
          <p:cNvPr id="256" name="Picture 255" descr="Icon&#10;&#10;Description automatically generated">
            <a:extLst>
              <a:ext uri="{FF2B5EF4-FFF2-40B4-BE49-F238E27FC236}">
                <a16:creationId xmlns:a16="http://schemas.microsoft.com/office/drawing/2014/main" id="{9524E481-101F-F320-D988-8B41DDF04D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561" y="6938111"/>
            <a:ext cx="1282333" cy="1287119"/>
          </a:xfrm>
          <a:prstGeom prst="rect">
            <a:avLst/>
          </a:prstGeom>
        </p:spPr>
      </p:pic>
      <p:pic>
        <p:nvPicPr>
          <p:cNvPr id="257" name="Picture 256" descr="Icon&#10;&#10;Description automatically generated">
            <a:extLst>
              <a:ext uri="{FF2B5EF4-FFF2-40B4-BE49-F238E27FC236}">
                <a16:creationId xmlns:a16="http://schemas.microsoft.com/office/drawing/2014/main" id="{40330409-7CF6-5D7A-4180-12D2A6FF08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474" y="8455314"/>
            <a:ext cx="1303901" cy="1308768"/>
          </a:xfrm>
          <a:prstGeom prst="rect">
            <a:avLst/>
          </a:prstGeom>
        </p:spPr>
      </p:pic>
      <p:pic>
        <p:nvPicPr>
          <p:cNvPr id="258" name="Picture 257" descr="Icon&#10;&#10;Description automatically generated">
            <a:extLst>
              <a:ext uri="{FF2B5EF4-FFF2-40B4-BE49-F238E27FC236}">
                <a16:creationId xmlns:a16="http://schemas.microsoft.com/office/drawing/2014/main" id="{DD94F0F7-0588-0F9C-7373-39800856EF5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1" t="13954" r="12762" b="14914"/>
          <a:stretch/>
        </p:blipFill>
        <p:spPr>
          <a:xfrm>
            <a:off x="16741412" y="7415079"/>
            <a:ext cx="1416302" cy="1356718"/>
          </a:xfrm>
          <a:prstGeom prst="rect">
            <a:avLst/>
          </a:prstGeom>
        </p:spPr>
      </p:pic>
      <p:sp>
        <p:nvSpPr>
          <p:cNvPr id="267" name="TextBox 266">
            <a:extLst>
              <a:ext uri="{FF2B5EF4-FFF2-40B4-BE49-F238E27FC236}">
                <a16:creationId xmlns:a16="http://schemas.microsoft.com/office/drawing/2014/main" id="{70DDBE77-9C22-72AA-796F-AD18313B937B}"/>
              </a:ext>
            </a:extLst>
          </p:cNvPr>
          <p:cNvSpPr txBox="1"/>
          <p:nvPr/>
        </p:nvSpPr>
        <p:spPr>
          <a:xfrm>
            <a:off x="10373332" y="9116223"/>
            <a:ext cx="1420499" cy="39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979">
                <a:ln/>
                <a:solidFill>
                  <a:srgbClr val="A6A7AA"/>
                </a:solidFill>
                <a:latin typeface="Roboto"/>
                <a:ea typeface="Roboto"/>
                <a:cs typeface="Roboto"/>
                <a:rtl val="0"/>
              </a:rPr>
              <a:t>Stavbe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A5D23030-96DF-CC5E-9E52-E76EAB075971}"/>
              </a:ext>
            </a:extLst>
          </p:cNvPr>
          <p:cNvSpPr txBox="1"/>
          <p:nvPr/>
        </p:nvSpPr>
        <p:spPr>
          <a:xfrm>
            <a:off x="13011913" y="9694127"/>
            <a:ext cx="2573162" cy="701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algn="ctr">
              <a:defRPr sz="1200">
                <a:ln/>
                <a:solidFill>
                  <a:srgbClr val="A6A7AA"/>
                </a:solidFill>
                <a:latin typeface="Roboto"/>
                <a:ea typeface="Roboto"/>
                <a:cs typeface="Roboto"/>
                <a:rtl val="0"/>
              </a:defRPr>
            </a:lvl1pPr>
          </a:lstStyle>
          <a:p>
            <a:r>
              <a:rPr lang="sl-SI" sz="1979"/>
              <a:t>Upravljalci polnilne infrastrukture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8EE4368D-B42D-75E4-06C2-6E3577374DCD}"/>
              </a:ext>
            </a:extLst>
          </p:cNvPr>
          <p:cNvSpPr txBox="1"/>
          <p:nvPr/>
        </p:nvSpPr>
        <p:spPr>
          <a:xfrm>
            <a:off x="16534415" y="8684691"/>
            <a:ext cx="1874448" cy="701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algn="ctr">
              <a:defRPr sz="1200">
                <a:ln/>
                <a:solidFill>
                  <a:srgbClr val="A6A7AA"/>
                </a:solidFill>
                <a:latin typeface="Roboto"/>
                <a:ea typeface="Roboto"/>
                <a:cs typeface="Roboto"/>
                <a:rtl val="0"/>
              </a:defRPr>
            </a:lvl1pPr>
          </a:lstStyle>
          <a:p>
            <a:r>
              <a:rPr lang="sl-SI" sz="1979"/>
              <a:t>Sistemski </a:t>
            </a:r>
            <a:r>
              <a:rPr lang="sl-SI" sz="1979" err="1"/>
              <a:t>integratorji</a:t>
            </a:r>
            <a:endParaRPr lang="sl-SI" sz="1979"/>
          </a:p>
        </p:txBody>
      </p:sp>
      <p:grpSp>
        <p:nvGrpSpPr>
          <p:cNvPr id="75" name="Graphic 18">
            <a:extLst>
              <a:ext uri="{FF2B5EF4-FFF2-40B4-BE49-F238E27FC236}">
                <a16:creationId xmlns:a16="http://schemas.microsoft.com/office/drawing/2014/main" id="{DC22AE6E-2D7C-F4D1-CFB9-7AFA9B96F4B1}"/>
              </a:ext>
            </a:extLst>
          </p:cNvPr>
          <p:cNvGrpSpPr/>
          <p:nvPr/>
        </p:nvGrpSpPr>
        <p:grpSpPr>
          <a:xfrm>
            <a:off x="10441670" y="4750469"/>
            <a:ext cx="1029047" cy="624549"/>
            <a:chOff x="8044251" y="2803974"/>
            <a:chExt cx="1228708" cy="745727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35F87AD-4F74-612F-3DCE-8407272AB8E1}"/>
                </a:ext>
              </a:extLst>
            </p:cNvPr>
            <p:cNvSpPr/>
            <p:nvPr/>
          </p:nvSpPr>
          <p:spPr>
            <a:xfrm>
              <a:off x="8666597" y="3298706"/>
              <a:ext cx="174789" cy="250995"/>
            </a:xfrm>
            <a:custGeom>
              <a:avLst/>
              <a:gdLst>
                <a:gd name="connsiteX0" fmla="*/ 15207 w 174789"/>
                <a:gd name="connsiteY0" fmla="*/ 250995 h 250995"/>
                <a:gd name="connsiteX1" fmla="*/ 159323 w 174789"/>
                <a:gd name="connsiteY1" fmla="*/ 250995 h 250995"/>
                <a:gd name="connsiteX2" fmla="*/ 174789 w 174789"/>
                <a:gd name="connsiteY2" fmla="*/ 235529 h 250995"/>
                <a:gd name="connsiteX3" fmla="*/ 174789 w 174789"/>
                <a:gd name="connsiteY3" fmla="*/ 34215 h 250995"/>
                <a:gd name="connsiteX4" fmla="*/ 116382 w 174789"/>
                <a:gd name="connsiteY4" fmla="*/ 0 h 250995"/>
                <a:gd name="connsiteX5" fmla="*/ 0 w 174789"/>
                <a:gd name="connsiteY5" fmla="*/ 71972 h 250995"/>
                <a:gd name="connsiteX6" fmla="*/ 0 w 174789"/>
                <a:gd name="connsiteY6" fmla="*/ 235529 h 250995"/>
                <a:gd name="connsiteX7" fmla="*/ 15293 w 174789"/>
                <a:gd name="connsiteY7" fmla="*/ 250995 h 25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89" h="250995">
                  <a:moveTo>
                    <a:pt x="15207" y="250995"/>
                  </a:moveTo>
                  <a:lnTo>
                    <a:pt x="159323" y="250995"/>
                  </a:lnTo>
                  <a:cubicBezTo>
                    <a:pt x="167877" y="250995"/>
                    <a:pt x="174789" y="244083"/>
                    <a:pt x="174789" y="235529"/>
                  </a:cubicBezTo>
                  <a:lnTo>
                    <a:pt x="174789" y="34215"/>
                  </a:lnTo>
                  <a:lnTo>
                    <a:pt x="116382" y="0"/>
                  </a:lnTo>
                  <a:lnTo>
                    <a:pt x="0" y="71972"/>
                  </a:lnTo>
                  <a:lnTo>
                    <a:pt x="0" y="235529"/>
                  </a:lnTo>
                  <a:cubicBezTo>
                    <a:pt x="0" y="243997"/>
                    <a:pt x="6826" y="250909"/>
                    <a:pt x="15293" y="250995"/>
                  </a:cubicBezTo>
                  <a:close/>
                </a:path>
              </a:pathLst>
            </a:custGeom>
            <a:solidFill>
              <a:srgbClr val="A6A7AA"/>
            </a:solidFill>
            <a:ln w="8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 sz="2968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A78090C-3EA6-DA83-C7D8-4BADF8B3605C}"/>
                </a:ext>
              </a:extLst>
            </p:cNvPr>
            <p:cNvSpPr/>
            <p:nvPr/>
          </p:nvSpPr>
          <p:spPr>
            <a:xfrm>
              <a:off x="8442041" y="3401264"/>
              <a:ext cx="174702" cy="148436"/>
            </a:xfrm>
            <a:custGeom>
              <a:avLst/>
              <a:gdLst>
                <a:gd name="connsiteX0" fmla="*/ 15293 w 174702"/>
                <a:gd name="connsiteY0" fmla="*/ 148437 h 148436"/>
                <a:gd name="connsiteX1" fmla="*/ 159237 w 174702"/>
                <a:gd name="connsiteY1" fmla="*/ 148437 h 148436"/>
                <a:gd name="connsiteX2" fmla="*/ 174703 w 174702"/>
                <a:gd name="connsiteY2" fmla="*/ 132971 h 148436"/>
                <a:gd name="connsiteX3" fmla="*/ 174703 w 174702"/>
                <a:gd name="connsiteY3" fmla="*/ 132971 h 148436"/>
                <a:gd name="connsiteX4" fmla="*/ 174703 w 174702"/>
                <a:gd name="connsiteY4" fmla="*/ 0 h 148436"/>
                <a:gd name="connsiteX5" fmla="*/ 116036 w 174702"/>
                <a:gd name="connsiteY5" fmla="*/ 36288 h 148436"/>
                <a:gd name="connsiteX6" fmla="*/ 104891 w 174702"/>
                <a:gd name="connsiteY6" fmla="*/ 43114 h 148436"/>
                <a:gd name="connsiteX7" fmla="*/ 92536 w 174702"/>
                <a:gd name="connsiteY7" fmla="*/ 39053 h 148436"/>
                <a:gd name="connsiteX8" fmla="*/ 0 w 174702"/>
                <a:gd name="connsiteY8" fmla="*/ 8813 h 148436"/>
                <a:gd name="connsiteX9" fmla="*/ 0 w 174702"/>
                <a:gd name="connsiteY9" fmla="*/ 132971 h 148436"/>
                <a:gd name="connsiteX10" fmla="*/ 0 w 174702"/>
                <a:gd name="connsiteY10" fmla="*/ 132971 h 148436"/>
                <a:gd name="connsiteX11" fmla="*/ 15379 w 174702"/>
                <a:gd name="connsiteY11" fmla="*/ 148437 h 14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4702" h="148436">
                  <a:moveTo>
                    <a:pt x="15293" y="148437"/>
                  </a:moveTo>
                  <a:lnTo>
                    <a:pt x="159237" y="148437"/>
                  </a:lnTo>
                  <a:cubicBezTo>
                    <a:pt x="167791" y="148437"/>
                    <a:pt x="174703" y="141525"/>
                    <a:pt x="174703" y="132971"/>
                  </a:cubicBezTo>
                  <a:lnTo>
                    <a:pt x="174703" y="132971"/>
                  </a:lnTo>
                  <a:lnTo>
                    <a:pt x="174703" y="0"/>
                  </a:lnTo>
                  <a:lnTo>
                    <a:pt x="116036" y="36288"/>
                  </a:lnTo>
                  <a:lnTo>
                    <a:pt x="104891" y="43114"/>
                  </a:lnTo>
                  <a:lnTo>
                    <a:pt x="92536" y="39053"/>
                  </a:lnTo>
                  <a:lnTo>
                    <a:pt x="0" y="8813"/>
                  </a:lnTo>
                  <a:lnTo>
                    <a:pt x="0" y="132971"/>
                  </a:lnTo>
                  <a:lnTo>
                    <a:pt x="0" y="132971"/>
                  </a:lnTo>
                  <a:cubicBezTo>
                    <a:pt x="0" y="141438"/>
                    <a:pt x="6826" y="148350"/>
                    <a:pt x="15379" y="148437"/>
                  </a:cubicBezTo>
                  <a:close/>
                </a:path>
              </a:pathLst>
            </a:custGeom>
            <a:solidFill>
              <a:srgbClr val="A6A7AA"/>
            </a:solidFill>
            <a:ln w="8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 sz="2968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C86C291-C2BC-EC3E-CC6A-597E2AE0BE86}"/>
                </a:ext>
              </a:extLst>
            </p:cNvPr>
            <p:cNvSpPr/>
            <p:nvPr/>
          </p:nvSpPr>
          <p:spPr>
            <a:xfrm>
              <a:off x="8891931" y="3328687"/>
              <a:ext cx="174875" cy="220927"/>
            </a:xfrm>
            <a:custGeom>
              <a:avLst/>
              <a:gdLst>
                <a:gd name="connsiteX0" fmla="*/ 75169 w 174875"/>
                <a:gd name="connsiteY0" fmla="*/ 60740 h 220927"/>
                <a:gd name="connsiteX1" fmla="*/ 60740 w 174875"/>
                <a:gd name="connsiteY1" fmla="*/ 69553 h 220927"/>
                <a:gd name="connsiteX2" fmla="*/ 46138 w 174875"/>
                <a:gd name="connsiteY2" fmla="*/ 60999 h 220927"/>
                <a:gd name="connsiteX3" fmla="*/ 0 w 174875"/>
                <a:gd name="connsiteY3" fmla="*/ 33956 h 220927"/>
                <a:gd name="connsiteX4" fmla="*/ 0 w 174875"/>
                <a:gd name="connsiteY4" fmla="*/ 205462 h 220927"/>
                <a:gd name="connsiteX5" fmla="*/ 0 w 174875"/>
                <a:gd name="connsiteY5" fmla="*/ 205462 h 220927"/>
                <a:gd name="connsiteX6" fmla="*/ 15466 w 174875"/>
                <a:gd name="connsiteY6" fmla="*/ 220927 h 220927"/>
                <a:gd name="connsiteX7" fmla="*/ 159410 w 174875"/>
                <a:gd name="connsiteY7" fmla="*/ 220927 h 220927"/>
                <a:gd name="connsiteX8" fmla="*/ 174876 w 174875"/>
                <a:gd name="connsiteY8" fmla="*/ 205462 h 220927"/>
                <a:gd name="connsiteX9" fmla="*/ 174876 w 174875"/>
                <a:gd name="connsiteY9" fmla="*/ 205462 h 220927"/>
                <a:gd name="connsiteX10" fmla="*/ 174876 w 174875"/>
                <a:gd name="connsiteY10" fmla="*/ 0 h 220927"/>
                <a:gd name="connsiteX11" fmla="*/ 75169 w 174875"/>
                <a:gd name="connsiteY11" fmla="*/ 60740 h 220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4875" h="220927">
                  <a:moveTo>
                    <a:pt x="75169" y="60740"/>
                  </a:moveTo>
                  <a:lnTo>
                    <a:pt x="60740" y="69553"/>
                  </a:lnTo>
                  <a:lnTo>
                    <a:pt x="46138" y="60999"/>
                  </a:lnTo>
                  <a:lnTo>
                    <a:pt x="0" y="33956"/>
                  </a:lnTo>
                  <a:lnTo>
                    <a:pt x="0" y="205462"/>
                  </a:lnTo>
                  <a:lnTo>
                    <a:pt x="0" y="205462"/>
                  </a:lnTo>
                  <a:cubicBezTo>
                    <a:pt x="0" y="214015"/>
                    <a:pt x="6912" y="220927"/>
                    <a:pt x="15466" y="220927"/>
                  </a:cubicBezTo>
                  <a:lnTo>
                    <a:pt x="159410" y="220927"/>
                  </a:lnTo>
                  <a:cubicBezTo>
                    <a:pt x="167964" y="220927"/>
                    <a:pt x="174876" y="214015"/>
                    <a:pt x="174876" y="205462"/>
                  </a:cubicBezTo>
                  <a:lnTo>
                    <a:pt x="174876" y="205462"/>
                  </a:lnTo>
                  <a:lnTo>
                    <a:pt x="174876" y="0"/>
                  </a:lnTo>
                  <a:lnTo>
                    <a:pt x="75169" y="60740"/>
                  </a:lnTo>
                  <a:close/>
                </a:path>
              </a:pathLst>
            </a:custGeom>
            <a:solidFill>
              <a:srgbClr val="A6A7AA"/>
            </a:solidFill>
            <a:ln w="8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 sz="2968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F2891850-9BBD-E41E-835B-D8202CA2C795}"/>
                </a:ext>
              </a:extLst>
            </p:cNvPr>
            <p:cNvSpPr/>
            <p:nvPr/>
          </p:nvSpPr>
          <p:spPr>
            <a:xfrm>
              <a:off x="8216361" y="3393056"/>
              <a:ext cx="174789" cy="156645"/>
            </a:xfrm>
            <a:custGeom>
              <a:avLst/>
              <a:gdLst>
                <a:gd name="connsiteX0" fmla="*/ 15379 w 174789"/>
                <a:gd name="connsiteY0" fmla="*/ 156645 h 156645"/>
                <a:gd name="connsiteX1" fmla="*/ 159323 w 174789"/>
                <a:gd name="connsiteY1" fmla="*/ 156645 h 156645"/>
                <a:gd name="connsiteX2" fmla="*/ 174789 w 174789"/>
                <a:gd name="connsiteY2" fmla="*/ 141179 h 156645"/>
                <a:gd name="connsiteX3" fmla="*/ 174789 w 174789"/>
                <a:gd name="connsiteY3" fmla="*/ 141179 h 156645"/>
                <a:gd name="connsiteX4" fmla="*/ 174789 w 174789"/>
                <a:gd name="connsiteY4" fmla="*/ 432 h 156645"/>
                <a:gd name="connsiteX5" fmla="*/ 173493 w 174789"/>
                <a:gd name="connsiteY5" fmla="*/ 0 h 156645"/>
                <a:gd name="connsiteX6" fmla="*/ 0 w 174789"/>
                <a:gd name="connsiteY6" fmla="*/ 73095 h 156645"/>
                <a:gd name="connsiteX7" fmla="*/ 0 w 174789"/>
                <a:gd name="connsiteY7" fmla="*/ 141179 h 156645"/>
                <a:gd name="connsiteX8" fmla="*/ 0 w 174789"/>
                <a:gd name="connsiteY8" fmla="*/ 141179 h 156645"/>
                <a:gd name="connsiteX9" fmla="*/ 15379 w 174789"/>
                <a:gd name="connsiteY9" fmla="*/ 156645 h 156645"/>
                <a:gd name="connsiteX10" fmla="*/ 15379 w 174789"/>
                <a:gd name="connsiteY10" fmla="*/ 156645 h 15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789" h="156645">
                  <a:moveTo>
                    <a:pt x="15379" y="156645"/>
                  </a:moveTo>
                  <a:lnTo>
                    <a:pt x="159323" y="156645"/>
                  </a:lnTo>
                  <a:cubicBezTo>
                    <a:pt x="167877" y="156645"/>
                    <a:pt x="174789" y="149733"/>
                    <a:pt x="174789" y="141179"/>
                  </a:cubicBezTo>
                  <a:lnTo>
                    <a:pt x="174789" y="141179"/>
                  </a:lnTo>
                  <a:lnTo>
                    <a:pt x="174789" y="432"/>
                  </a:lnTo>
                  <a:lnTo>
                    <a:pt x="173493" y="0"/>
                  </a:lnTo>
                  <a:lnTo>
                    <a:pt x="0" y="73095"/>
                  </a:lnTo>
                  <a:lnTo>
                    <a:pt x="0" y="141179"/>
                  </a:lnTo>
                  <a:lnTo>
                    <a:pt x="0" y="141179"/>
                  </a:lnTo>
                  <a:cubicBezTo>
                    <a:pt x="0" y="149733"/>
                    <a:pt x="6912" y="156645"/>
                    <a:pt x="15379" y="156645"/>
                  </a:cubicBezTo>
                  <a:lnTo>
                    <a:pt x="15379" y="156645"/>
                  </a:lnTo>
                  <a:close/>
                </a:path>
              </a:pathLst>
            </a:custGeom>
            <a:solidFill>
              <a:srgbClr val="A6A7AA"/>
            </a:solidFill>
            <a:ln w="8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 sz="2968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78D3E2F-A4A9-5AE5-D474-AC420BF6AD24}"/>
                </a:ext>
              </a:extLst>
            </p:cNvPr>
            <p:cNvSpPr/>
            <p:nvPr/>
          </p:nvSpPr>
          <p:spPr>
            <a:xfrm>
              <a:off x="8044251" y="3108191"/>
              <a:ext cx="1228708" cy="388718"/>
            </a:xfrm>
            <a:custGeom>
              <a:avLst/>
              <a:gdLst>
                <a:gd name="connsiteX0" fmla="*/ 344913 w 1228708"/>
                <a:gd name="connsiteY0" fmla="*/ 255661 h 388718"/>
                <a:gd name="connsiteX1" fmla="*/ 501040 w 1228708"/>
                <a:gd name="connsiteY1" fmla="*/ 306551 h 388718"/>
                <a:gd name="connsiteX2" fmla="*/ 738383 w 1228708"/>
                <a:gd name="connsiteY2" fmla="*/ 159755 h 388718"/>
                <a:gd name="connsiteX3" fmla="*/ 908420 w 1228708"/>
                <a:gd name="connsiteY3" fmla="*/ 259376 h 388718"/>
                <a:gd name="connsiteX4" fmla="*/ 1228709 w 1228708"/>
                <a:gd name="connsiteY4" fmla="*/ 64282 h 388718"/>
                <a:gd name="connsiteX5" fmla="*/ 1189483 w 1228708"/>
                <a:gd name="connsiteY5" fmla="*/ 0 h 388718"/>
                <a:gd name="connsiteX6" fmla="*/ 907556 w 1228708"/>
                <a:gd name="connsiteY6" fmla="*/ 171765 h 388718"/>
                <a:gd name="connsiteX7" fmla="*/ 737260 w 1228708"/>
                <a:gd name="connsiteY7" fmla="*/ 72058 h 388718"/>
                <a:gd name="connsiteX8" fmla="*/ 491103 w 1228708"/>
                <a:gd name="connsiteY8" fmla="*/ 224297 h 388718"/>
                <a:gd name="connsiteX9" fmla="*/ 341543 w 1228708"/>
                <a:gd name="connsiteY9" fmla="*/ 175567 h 388718"/>
                <a:gd name="connsiteX10" fmla="*/ 0 w 1228708"/>
                <a:gd name="connsiteY10" fmla="*/ 319338 h 388718"/>
                <a:gd name="connsiteX11" fmla="*/ 29203 w 1228708"/>
                <a:gd name="connsiteY11" fmla="*/ 388718 h 388718"/>
                <a:gd name="connsiteX12" fmla="*/ 344913 w 1228708"/>
                <a:gd name="connsiteY12" fmla="*/ 255834 h 388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8708" h="388718">
                  <a:moveTo>
                    <a:pt x="344913" y="255661"/>
                  </a:moveTo>
                  <a:lnTo>
                    <a:pt x="501040" y="306551"/>
                  </a:lnTo>
                  <a:lnTo>
                    <a:pt x="738383" y="159755"/>
                  </a:lnTo>
                  <a:lnTo>
                    <a:pt x="908420" y="259376"/>
                  </a:lnTo>
                  <a:lnTo>
                    <a:pt x="1228709" y="64282"/>
                  </a:lnTo>
                  <a:lnTo>
                    <a:pt x="1189483" y="0"/>
                  </a:lnTo>
                  <a:lnTo>
                    <a:pt x="907556" y="171765"/>
                  </a:lnTo>
                  <a:lnTo>
                    <a:pt x="737260" y="72058"/>
                  </a:lnTo>
                  <a:lnTo>
                    <a:pt x="491103" y="224297"/>
                  </a:lnTo>
                  <a:lnTo>
                    <a:pt x="341543" y="175567"/>
                  </a:lnTo>
                  <a:lnTo>
                    <a:pt x="0" y="319338"/>
                  </a:lnTo>
                  <a:lnTo>
                    <a:pt x="29203" y="388718"/>
                  </a:lnTo>
                  <a:lnTo>
                    <a:pt x="344913" y="255834"/>
                  </a:lnTo>
                  <a:close/>
                </a:path>
              </a:pathLst>
            </a:custGeom>
            <a:solidFill>
              <a:srgbClr val="5BD1C8"/>
            </a:solidFill>
            <a:ln w="8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 sz="2968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F7581150-6E37-7A4E-BA60-6BFBB5BDAC96}"/>
                </a:ext>
              </a:extLst>
            </p:cNvPr>
            <p:cNvSpPr/>
            <p:nvPr/>
          </p:nvSpPr>
          <p:spPr>
            <a:xfrm>
              <a:off x="8444719" y="3266737"/>
              <a:ext cx="146536" cy="35856"/>
            </a:xfrm>
            <a:custGeom>
              <a:avLst/>
              <a:gdLst>
                <a:gd name="connsiteX0" fmla="*/ 86 w 146536"/>
                <a:gd name="connsiteY0" fmla="*/ 6998 h 35856"/>
                <a:gd name="connsiteX1" fmla="*/ 88648 w 146536"/>
                <a:gd name="connsiteY1" fmla="*/ 35856 h 35856"/>
                <a:gd name="connsiteX2" fmla="*/ 146536 w 146536"/>
                <a:gd name="connsiteY2" fmla="*/ 0 h 35856"/>
                <a:gd name="connsiteX3" fmla="*/ 12442 w 146536"/>
                <a:gd name="connsiteY3" fmla="*/ 0 h 35856"/>
                <a:gd name="connsiteX4" fmla="*/ 0 w 146536"/>
                <a:gd name="connsiteY4" fmla="*/ 6998 h 3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36" h="35856">
                  <a:moveTo>
                    <a:pt x="86" y="6998"/>
                  </a:moveTo>
                  <a:lnTo>
                    <a:pt x="88648" y="35856"/>
                  </a:lnTo>
                  <a:lnTo>
                    <a:pt x="146536" y="0"/>
                  </a:lnTo>
                  <a:lnTo>
                    <a:pt x="12442" y="0"/>
                  </a:lnTo>
                  <a:cubicBezTo>
                    <a:pt x="7344" y="86"/>
                    <a:pt x="2679" y="2765"/>
                    <a:pt x="0" y="6998"/>
                  </a:cubicBezTo>
                  <a:close/>
                </a:path>
              </a:pathLst>
            </a:custGeom>
            <a:solidFill>
              <a:srgbClr val="A6A7AA"/>
            </a:solidFill>
            <a:ln w="8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 sz="2968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51B4BA28-361A-77C5-4F99-B032FD763A22}"/>
                </a:ext>
              </a:extLst>
            </p:cNvPr>
            <p:cNvSpPr/>
            <p:nvPr/>
          </p:nvSpPr>
          <p:spPr>
            <a:xfrm>
              <a:off x="8891844" y="3013410"/>
              <a:ext cx="174962" cy="235788"/>
            </a:xfrm>
            <a:custGeom>
              <a:avLst/>
              <a:gdLst>
                <a:gd name="connsiteX0" fmla="*/ 174962 w 174962"/>
                <a:gd name="connsiteY0" fmla="*/ 165631 h 235788"/>
                <a:gd name="connsiteX1" fmla="*/ 174962 w 174962"/>
                <a:gd name="connsiteY1" fmla="*/ 15466 h 235788"/>
                <a:gd name="connsiteX2" fmla="*/ 174962 w 174962"/>
                <a:gd name="connsiteY2" fmla="*/ 15466 h 235788"/>
                <a:gd name="connsiteX3" fmla="*/ 159496 w 174962"/>
                <a:gd name="connsiteY3" fmla="*/ 0 h 235788"/>
                <a:gd name="connsiteX4" fmla="*/ 15466 w 174962"/>
                <a:gd name="connsiteY4" fmla="*/ 0 h 235788"/>
                <a:gd name="connsiteX5" fmla="*/ 0 w 174962"/>
                <a:gd name="connsiteY5" fmla="*/ 15466 h 235788"/>
                <a:gd name="connsiteX6" fmla="*/ 0 w 174962"/>
                <a:gd name="connsiteY6" fmla="*/ 15466 h 235788"/>
                <a:gd name="connsiteX7" fmla="*/ 0 w 174962"/>
                <a:gd name="connsiteY7" fmla="*/ 200882 h 235788"/>
                <a:gd name="connsiteX8" fmla="*/ 59617 w 174962"/>
                <a:gd name="connsiteY8" fmla="*/ 235788 h 235788"/>
                <a:gd name="connsiteX9" fmla="*/ 174876 w 174962"/>
                <a:gd name="connsiteY9" fmla="*/ 165631 h 23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4962" h="235788">
                  <a:moveTo>
                    <a:pt x="174962" y="165631"/>
                  </a:moveTo>
                  <a:lnTo>
                    <a:pt x="174962" y="15466"/>
                  </a:lnTo>
                  <a:lnTo>
                    <a:pt x="174962" y="15466"/>
                  </a:lnTo>
                  <a:cubicBezTo>
                    <a:pt x="174962" y="6912"/>
                    <a:pt x="168050" y="0"/>
                    <a:pt x="159496" y="0"/>
                  </a:cubicBezTo>
                  <a:lnTo>
                    <a:pt x="15466" y="0"/>
                  </a:lnTo>
                  <a:cubicBezTo>
                    <a:pt x="6912" y="0"/>
                    <a:pt x="0" y="6912"/>
                    <a:pt x="0" y="15466"/>
                  </a:cubicBezTo>
                  <a:lnTo>
                    <a:pt x="0" y="15466"/>
                  </a:lnTo>
                  <a:lnTo>
                    <a:pt x="0" y="200882"/>
                  </a:lnTo>
                  <a:lnTo>
                    <a:pt x="59617" y="235788"/>
                  </a:lnTo>
                  <a:lnTo>
                    <a:pt x="174876" y="165631"/>
                  </a:lnTo>
                  <a:close/>
                </a:path>
              </a:pathLst>
            </a:custGeom>
            <a:solidFill>
              <a:srgbClr val="A6A7AA"/>
            </a:solidFill>
            <a:ln w="8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 sz="2968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A7CAA4F-2AB8-B5FF-B21B-2CC77E201C6C}"/>
                </a:ext>
              </a:extLst>
            </p:cNvPr>
            <p:cNvSpPr/>
            <p:nvPr/>
          </p:nvSpPr>
          <p:spPr>
            <a:xfrm>
              <a:off x="8216188" y="3013410"/>
              <a:ext cx="174875" cy="311994"/>
            </a:xfrm>
            <a:custGeom>
              <a:avLst/>
              <a:gdLst>
                <a:gd name="connsiteX0" fmla="*/ 159151 w 174875"/>
                <a:gd name="connsiteY0" fmla="*/ 244947 h 311994"/>
                <a:gd name="connsiteX1" fmla="*/ 168914 w 174875"/>
                <a:gd name="connsiteY1" fmla="*/ 240886 h 311994"/>
                <a:gd name="connsiteX2" fmla="*/ 174876 w 174875"/>
                <a:gd name="connsiteY2" fmla="*/ 242873 h 311994"/>
                <a:gd name="connsiteX3" fmla="*/ 174876 w 174875"/>
                <a:gd name="connsiteY3" fmla="*/ 15466 h 311994"/>
                <a:gd name="connsiteX4" fmla="*/ 174876 w 174875"/>
                <a:gd name="connsiteY4" fmla="*/ 15466 h 311994"/>
                <a:gd name="connsiteX5" fmla="*/ 159410 w 174875"/>
                <a:gd name="connsiteY5" fmla="*/ 0 h 311994"/>
                <a:gd name="connsiteX6" fmla="*/ 15466 w 174875"/>
                <a:gd name="connsiteY6" fmla="*/ 0 h 311994"/>
                <a:gd name="connsiteX7" fmla="*/ 0 w 174875"/>
                <a:gd name="connsiteY7" fmla="*/ 15466 h 311994"/>
                <a:gd name="connsiteX8" fmla="*/ 0 w 174875"/>
                <a:gd name="connsiteY8" fmla="*/ 15466 h 311994"/>
                <a:gd name="connsiteX9" fmla="*/ 0 w 174875"/>
                <a:gd name="connsiteY9" fmla="*/ 311994 h 311994"/>
                <a:gd name="connsiteX10" fmla="*/ 159064 w 174875"/>
                <a:gd name="connsiteY10" fmla="*/ 245033 h 31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875" h="311994">
                  <a:moveTo>
                    <a:pt x="159151" y="244947"/>
                  </a:moveTo>
                  <a:lnTo>
                    <a:pt x="168914" y="240886"/>
                  </a:lnTo>
                  <a:lnTo>
                    <a:pt x="174876" y="242873"/>
                  </a:lnTo>
                  <a:lnTo>
                    <a:pt x="174876" y="15466"/>
                  </a:lnTo>
                  <a:lnTo>
                    <a:pt x="174876" y="15466"/>
                  </a:lnTo>
                  <a:cubicBezTo>
                    <a:pt x="174876" y="6912"/>
                    <a:pt x="167964" y="0"/>
                    <a:pt x="159410" y="0"/>
                  </a:cubicBezTo>
                  <a:lnTo>
                    <a:pt x="15466" y="0"/>
                  </a:lnTo>
                  <a:cubicBezTo>
                    <a:pt x="6912" y="0"/>
                    <a:pt x="0" y="6912"/>
                    <a:pt x="0" y="15466"/>
                  </a:cubicBezTo>
                  <a:lnTo>
                    <a:pt x="0" y="15466"/>
                  </a:lnTo>
                  <a:lnTo>
                    <a:pt x="0" y="311994"/>
                  </a:lnTo>
                  <a:lnTo>
                    <a:pt x="159064" y="245033"/>
                  </a:lnTo>
                  <a:close/>
                </a:path>
              </a:pathLst>
            </a:custGeom>
            <a:solidFill>
              <a:srgbClr val="A6A7AA"/>
            </a:solidFill>
            <a:ln w="8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 sz="2968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D1167A1-59CF-EA09-C90B-E836A2EA29B5}"/>
                </a:ext>
              </a:extLst>
            </p:cNvPr>
            <p:cNvSpPr/>
            <p:nvPr/>
          </p:nvSpPr>
          <p:spPr>
            <a:xfrm>
              <a:off x="8666338" y="2803974"/>
              <a:ext cx="174875" cy="416366"/>
            </a:xfrm>
            <a:custGeom>
              <a:avLst/>
              <a:gdLst>
                <a:gd name="connsiteX0" fmla="*/ 114914 w 174875"/>
                <a:gd name="connsiteY0" fmla="*/ 345431 h 416366"/>
                <a:gd name="connsiteX1" fmla="*/ 129602 w 174875"/>
                <a:gd name="connsiteY1" fmla="*/ 353985 h 416366"/>
                <a:gd name="connsiteX2" fmla="*/ 174876 w 174875"/>
                <a:gd name="connsiteY2" fmla="*/ 380424 h 416366"/>
                <a:gd name="connsiteX3" fmla="*/ 174876 w 174875"/>
                <a:gd name="connsiteY3" fmla="*/ 15466 h 416366"/>
                <a:gd name="connsiteX4" fmla="*/ 159410 w 174875"/>
                <a:gd name="connsiteY4" fmla="*/ 0 h 416366"/>
                <a:gd name="connsiteX5" fmla="*/ 15466 w 174875"/>
                <a:gd name="connsiteY5" fmla="*/ 0 h 416366"/>
                <a:gd name="connsiteX6" fmla="*/ 0 w 174875"/>
                <a:gd name="connsiteY6" fmla="*/ 15466 h 416366"/>
                <a:gd name="connsiteX7" fmla="*/ 0 w 174875"/>
                <a:gd name="connsiteY7" fmla="*/ 416367 h 416366"/>
                <a:gd name="connsiteX8" fmla="*/ 100484 w 174875"/>
                <a:gd name="connsiteY8" fmla="*/ 354244 h 416366"/>
                <a:gd name="connsiteX9" fmla="*/ 114914 w 174875"/>
                <a:gd name="connsiteY9" fmla="*/ 345345 h 416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4875" h="416366">
                  <a:moveTo>
                    <a:pt x="114914" y="345431"/>
                  </a:moveTo>
                  <a:lnTo>
                    <a:pt x="129602" y="353985"/>
                  </a:lnTo>
                  <a:lnTo>
                    <a:pt x="174876" y="380424"/>
                  </a:lnTo>
                  <a:lnTo>
                    <a:pt x="174876" y="15466"/>
                  </a:lnTo>
                  <a:cubicBezTo>
                    <a:pt x="174876" y="6912"/>
                    <a:pt x="167964" y="0"/>
                    <a:pt x="159410" y="0"/>
                  </a:cubicBezTo>
                  <a:lnTo>
                    <a:pt x="15466" y="0"/>
                  </a:lnTo>
                  <a:cubicBezTo>
                    <a:pt x="6912" y="0"/>
                    <a:pt x="0" y="6912"/>
                    <a:pt x="0" y="15466"/>
                  </a:cubicBezTo>
                  <a:lnTo>
                    <a:pt x="0" y="416367"/>
                  </a:lnTo>
                  <a:lnTo>
                    <a:pt x="100484" y="354244"/>
                  </a:lnTo>
                  <a:lnTo>
                    <a:pt x="114914" y="345345"/>
                  </a:lnTo>
                  <a:close/>
                </a:path>
              </a:pathLst>
            </a:custGeom>
            <a:solidFill>
              <a:srgbClr val="A6A7AA"/>
            </a:solidFill>
            <a:ln w="8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 sz="2968"/>
            </a:p>
          </p:txBody>
        </p:sp>
      </p:grp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A7521FCC-AAD0-9148-F01A-3AB9140F2C9A}"/>
              </a:ext>
            </a:extLst>
          </p:cNvPr>
          <p:cNvSpPr/>
          <p:nvPr/>
        </p:nvSpPr>
        <p:spPr>
          <a:xfrm>
            <a:off x="10158289" y="4572387"/>
            <a:ext cx="1621323" cy="1395775"/>
          </a:xfrm>
          <a:custGeom>
            <a:avLst/>
            <a:gdLst>
              <a:gd name="connsiteX0" fmla="*/ 1834985 w 1935900"/>
              <a:gd name="connsiteY0" fmla="*/ 0 h 1666589"/>
              <a:gd name="connsiteX1" fmla="*/ 100225 w 1935900"/>
              <a:gd name="connsiteY1" fmla="*/ 0 h 1666589"/>
              <a:gd name="connsiteX2" fmla="*/ 0 w 1935900"/>
              <a:gd name="connsiteY2" fmla="*/ 100225 h 1666589"/>
              <a:gd name="connsiteX3" fmla="*/ 0 w 1935900"/>
              <a:gd name="connsiteY3" fmla="*/ 1166500 h 1666589"/>
              <a:gd name="connsiteX4" fmla="*/ 100225 w 1935900"/>
              <a:gd name="connsiteY4" fmla="*/ 1266725 h 1666589"/>
              <a:gd name="connsiteX5" fmla="*/ 757823 w 1935900"/>
              <a:gd name="connsiteY5" fmla="*/ 1266725 h 1666589"/>
              <a:gd name="connsiteX6" fmla="*/ 725682 w 1935900"/>
              <a:gd name="connsiteY6" fmla="*/ 1560143 h 1666589"/>
              <a:gd name="connsiteX7" fmla="*/ 397445 w 1935900"/>
              <a:gd name="connsiteY7" fmla="*/ 1560143 h 1666589"/>
              <a:gd name="connsiteX8" fmla="*/ 397445 w 1935900"/>
              <a:gd name="connsiteY8" fmla="*/ 1666589 h 1666589"/>
              <a:gd name="connsiteX9" fmla="*/ 1581398 w 1935900"/>
              <a:gd name="connsiteY9" fmla="*/ 1666589 h 1666589"/>
              <a:gd name="connsiteX10" fmla="*/ 1581398 w 1935900"/>
              <a:gd name="connsiteY10" fmla="*/ 1560921 h 1666589"/>
              <a:gd name="connsiteX11" fmla="*/ 1274069 w 1935900"/>
              <a:gd name="connsiteY11" fmla="*/ 1560921 h 1666589"/>
              <a:gd name="connsiteX12" fmla="*/ 1241928 w 1935900"/>
              <a:gd name="connsiteY12" fmla="*/ 1267503 h 1666589"/>
              <a:gd name="connsiteX13" fmla="*/ 1835676 w 1935900"/>
              <a:gd name="connsiteY13" fmla="*/ 1267503 h 1666589"/>
              <a:gd name="connsiteX14" fmla="*/ 1935901 w 1935900"/>
              <a:gd name="connsiteY14" fmla="*/ 1167278 h 1666589"/>
              <a:gd name="connsiteX15" fmla="*/ 1935901 w 1935900"/>
              <a:gd name="connsiteY15" fmla="*/ 100225 h 1666589"/>
              <a:gd name="connsiteX16" fmla="*/ 1834898 w 1935900"/>
              <a:gd name="connsiteY16" fmla="*/ 0 h 1666589"/>
              <a:gd name="connsiteX17" fmla="*/ 1834639 w 1935900"/>
              <a:gd name="connsiteY17" fmla="*/ 1166500 h 1666589"/>
              <a:gd name="connsiteX18" fmla="*/ 100744 w 1935900"/>
              <a:gd name="connsiteY18" fmla="*/ 1167278 h 1666589"/>
              <a:gd name="connsiteX19" fmla="*/ 100398 w 1935900"/>
              <a:gd name="connsiteY19" fmla="*/ 101780 h 1666589"/>
              <a:gd name="connsiteX20" fmla="*/ 1834726 w 1935900"/>
              <a:gd name="connsiteY20" fmla="*/ 101003 h 1666589"/>
              <a:gd name="connsiteX21" fmla="*/ 1834726 w 1935900"/>
              <a:gd name="connsiteY21" fmla="*/ 1166500 h 166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35900" h="1666589">
                <a:moveTo>
                  <a:pt x="1834985" y="0"/>
                </a:moveTo>
                <a:lnTo>
                  <a:pt x="100225" y="0"/>
                </a:lnTo>
                <a:cubicBezTo>
                  <a:pt x="44842" y="0"/>
                  <a:pt x="0" y="44929"/>
                  <a:pt x="0" y="100225"/>
                </a:cubicBezTo>
                <a:lnTo>
                  <a:pt x="0" y="1166500"/>
                </a:lnTo>
                <a:cubicBezTo>
                  <a:pt x="0" y="1221883"/>
                  <a:pt x="44929" y="1266725"/>
                  <a:pt x="100225" y="1266725"/>
                </a:cubicBezTo>
                <a:lnTo>
                  <a:pt x="757823" y="1266725"/>
                </a:lnTo>
                <a:lnTo>
                  <a:pt x="725682" y="1560143"/>
                </a:lnTo>
                <a:lnTo>
                  <a:pt x="397445" y="1560143"/>
                </a:lnTo>
                <a:lnTo>
                  <a:pt x="397445" y="1666589"/>
                </a:lnTo>
                <a:lnTo>
                  <a:pt x="1581398" y="1666589"/>
                </a:lnTo>
                <a:lnTo>
                  <a:pt x="1581398" y="1560921"/>
                </a:lnTo>
                <a:lnTo>
                  <a:pt x="1274069" y="1560921"/>
                </a:lnTo>
                <a:lnTo>
                  <a:pt x="1241928" y="1267503"/>
                </a:lnTo>
                <a:lnTo>
                  <a:pt x="1835676" y="1267503"/>
                </a:lnTo>
                <a:cubicBezTo>
                  <a:pt x="1891059" y="1267503"/>
                  <a:pt x="1935901" y="1222574"/>
                  <a:pt x="1935901" y="1167278"/>
                </a:cubicBezTo>
                <a:lnTo>
                  <a:pt x="1935901" y="100225"/>
                </a:lnTo>
                <a:cubicBezTo>
                  <a:pt x="1935123" y="44842"/>
                  <a:pt x="1890195" y="0"/>
                  <a:pt x="1834898" y="0"/>
                </a:cubicBezTo>
                <a:close/>
                <a:moveTo>
                  <a:pt x="1834639" y="1166500"/>
                </a:moveTo>
                <a:lnTo>
                  <a:pt x="100744" y="1167278"/>
                </a:lnTo>
                <a:lnTo>
                  <a:pt x="100398" y="101780"/>
                </a:lnTo>
                <a:lnTo>
                  <a:pt x="1834726" y="101003"/>
                </a:lnTo>
                <a:lnTo>
                  <a:pt x="1834726" y="1166500"/>
                </a:lnTo>
                <a:close/>
              </a:path>
            </a:pathLst>
          </a:custGeom>
          <a:solidFill>
            <a:srgbClr val="5BD1C8"/>
          </a:solidFill>
          <a:ln w="8636" cap="flat">
            <a:noFill/>
            <a:prstDash val="solid"/>
            <a:miter/>
          </a:ln>
        </p:spPr>
        <p:txBody>
          <a:bodyPr rtlCol="0" anchor="ctr"/>
          <a:lstStyle/>
          <a:p>
            <a:endParaRPr lang="sl-SI" sz="2968"/>
          </a:p>
        </p:txBody>
      </p:sp>
      <p:cxnSp>
        <p:nvCxnSpPr>
          <p:cNvPr id="100" name="Connector: Elbow 99">
            <a:extLst>
              <a:ext uri="{FF2B5EF4-FFF2-40B4-BE49-F238E27FC236}">
                <a16:creationId xmlns:a16="http://schemas.microsoft.com/office/drawing/2014/main" id="{C1267080-95FA-AEBF-C4AB-BCC40A3B4B1D}"/>
              </a:ext>
            </a:extLst>
          </p:cNvPr>
          <p:cNvCxnSpPr>
            <a:cxnSpLocks/>
          </p:cNvCxnSpPr>
          <p:nvPr/>
        </p:nvCxnSpPr>
        <p:spPr>
          <a:xfrm rot="10800000">
            <a:off x="11891760" y="5149593"/>
            <a:ext cx="2386939" cy="808813"/>
          </a:xfrm>
          <a:prstGeom prst="bentConnector3">
            <a:avLst>
              <a:gd name="adj1" fmla="val -62"/>
            </a:avLst>
          </a:prstGeom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F88349FE-023A-3B1A-473D-2CCC50712CF9}"/>
              </a:ext>
            </a:extLst>
          </p:cNvPr>
          <p:cNvSpPr txBox="1"/>
          <p:nvPr/>
        </p:nvSpPr>
        <p:spPr>
          <a:xfrm>
            <a:off x="9905592" y="3533881"/>
            <a:ext cx="2163189" cy="100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979">
                <a:solidFill>
                  <a:schemeClr val="tx1">
                    <a:lumMod val="65000"/>
                    <a:lumOff val="35000"/>
                  </a:schemeClr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CHARGING POINT OPERATOR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D84E5FD-340F-013A-74BD-4020FDA9FE1A}"/>
              </a:ext>
            </a:extLst>
          </p:cNvPr>
          <p:cNvSpPr txBox="1"/>
          <p:nvPr/>
        </p:nvSpPr>
        <p:spPr>
          <a:xfrm>
            <a:off x="16198904" y="3562434"/>
            <a:ext cx="2765407" cy="100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979">
                <a:solidFill>
                  <a:schemeClr val="tx1">
                    <a:lumMod val="65000"/>
                    <a:lumOff val="35000"/>
                  </a:schemeClr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ENERGETSKI INFORMACIJSKI SISTEM</a:t>
            </a:r>
            <a:endParaRPr lang="sl-SI" sz="1979">
              <a:solidFill>
                <a:schemeClr val="tx1">
                  <a:lumMod val="65000"/>
                  <a:lumOff val="35000"/>
                </a:schemeClr>
              </a:solidFill>
              <a:latin typeface="Roboto Bold" panose="02000000000000000000" pitchFamily="2" charset="0"/>
              <a:ea typeface="Roboto Bold" panose="02000000000000000000" pitchFamily="2" charset="0"/>
            </a:endParaRPr>
          </a:p>
        </p:txBody>
      </p:sp>
      <p:cxnSp>
        <p:nvCxnSpPr>
          <p:cNvPr id="103" name="Connector: Elbow 102">
            <a:extLst>
              <a:ext uri="{FF2B5EF4-FFF2-40B4-BE49-F238E27FC236}">
                <a16:creationId xmlns:a16="http://schemas.microsoft.com/office/drawing/2014/main" id="{DF85927F-016E-F8C7-97D0-EE524248001F}"/>
              </a:ext>
            </a:extLst>
          </p:cNvPr>
          <p:cNvCxnSpPr>
            <a:cxnSpLocks/>
          </p:cNvCxnSpPr>
          <p:nvPr/>
        </p:nvCxnSpPr>
        <p:spPr>
          <a:xfrm rot="10800000" flipH="1">
            <a:off x="14276713" y="5159802"/>
            <a:ext cx="2386939" cy="808813"/>
          </a:xfrm>
          <a:prstGeom prst="bentConnector3">
            <a:avLst>
              <a:gd name="adj1" fmla="val -62"/>
            </a:avLst>
          </a:prstGeom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aphic 18">
            <a:extLst>
              <a:ext uri="{FF2B5EF4-FFF2-40B4-BE49-F238E27FC236}">
                <a16:creationId xmlns:a16="http://schemas.microsoft.com/office/drawing/2014/main" id="{83FF2362-96AC-318F-1ECF-6366111A2B92}"/>
              </a:ext>
            </a:extLst>
          </p:cNvPr>
          <p:cNvGrpSpPr/>
          <p:nvPr/>
        </p:nvGrpSpPr>
        <p:grpSpPr>
          <a:xfrm>
            <a:off x="17054327" y="4750358"/>
            <a:ext cx="1029047" cy="624549"/>
            <a:chOff x="8044251" y="2803974"/>
            <a:chExt cx="1228708" cy="745727"/>
          </a:xfrm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576F617-AA08-3CD9-3EAC-A912852D48A0}"/>
                </a:ext>
              </a:extLst>
            </p:cNvPr>
            <p:cNvSpPr/>
            <p:nvPr/>
          </p:nvSpPr>
          <p:spPr>
            <a:xfrm>
              <a:off x="8666597" y="3298706"/>
              <a:ext cx="174789" cy="250995"/>
            </a:xfrm>
            <a:custGeom>
              <a:avLst/>
              <a:gdLst>
                <a:gd name="connsiteX0" fmla="*/ 15207 w 174789"/>
                <a:gd name="connsiteY0" fmla="*/ 250995 h 250995"/>
                <a:gd name="connsiteX1" fmla="*/ 159323 w 174789"/>
                <a:gd name="connsiteY1" fmla="*/ 250995 h 250995"/>
                <a:gd name="connsiteX2" fmla="*/ 174789 w 174789"/>
                <a:gd name="connsiteY2" fmla="*/ 235529 h 250995"/>
                <a:gd name="connsiteX3" fmla="*/ 174789 w 174789"/>
                <a:gd name="connsiteY3" fmla="*/ 34215 h 250995"/>
                <a:gd name="connsiteX4" fmla="*/ 116382 w 174789"/>
                <a:gd name="connsiteY4" fmla="*/ 0 h 250995"/>
                <a:gd name="connsiteX5" fmla="*/ 0 w 174789"/>
                <a:gd name="connsiteY5" fmla="*/ 71972 h 250995"/>
                <a:gd name="connsiteX6" fmla="*/ 0 w 174789"/>
                <a:gd name="connsiteY6" fmla="*/ 235529 h 250995"/>
                <a:gd name="connsiteX7" fmla="*/ 15293 w 174789"/>
                <a:gd name="connsiteY7" fmla="*/ 250995 h 25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89" h="250995">
                  <a:moveTo>
                    <a:pt x="15207" y="250995"/>
                  </a:moveTo>
                  <a:lnTo>
                    <a:pt x="159323" y="250995"/>
                  </a:lnTo>
                  <a:cubicBezTo>
                    <a:pt x="167877" y="250995"/>
                    <a:pt x="174789" y="244083"/>
                    <a:pt x="174789" y="235529"/>
                  </a:cubicBezTo>
                  <a:lnTo>
                    <a:pt x="174789" y="34215"/>
                  </a:lnTo>
                  <a:lnTo>
                    <a:pt x="116382" y="0"/>
                  </a:lnTo>
                  <a:lnTo>
                    <a:pt x="0" y="71972"/>
                  </a:lnTo>
                  <a:lnTo>
                    <a:pt x="0" y="235529"/>
                  </a:lnTo>
                  <a:cubicBezTo>
                    <a:pt x="0" y="243997"/>
                    <a:pt x="6826" y="250909"/>
                    <a:pt x="15293" y="250995"/>
                  </a:cubicBezTo>
                  <a:close/>
                </a:path>
              </a:pathLst>
            </a:custGeom>
            <a:solidFill>
              <a:srgbClr val="A6A7AA"/>
            </a:solidFill>
            <a:ln w="8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 sz="2968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365665B-5471-8327-5A1C-8F3248D01A1C}"/>
                </a:ext>
              </a:extLst>
            </p:cNvPr>
            <p:cNvSpPr/>
            <p:nvPr/>
          </p:nvSpPr>
          <p:spPr>
            <a:xfrm>
              <a:off x="8442041" y="3401264"/>
              <a:ext cx="174702" cy="148436"/>
            </a:xfrm>
            <a:custGeom>
              <a:avLst/>
              <a:gdLst>
                <a:gd name="connsiteX0" fmla="*/ 15293 w 174702"/>
                <a:gd name="connsiteY0" fmla="*/ 148437 h 148436"/>
                <a:gd name="connsiteX1" fmla="*/ 159237 w 174702"/>
                <a:gd name="connsiteY1" fmla="*/ 148437 h 148436"/>
                <a:gd name="connsiteX2" fmla="*/ 174703 w 174702"/>
                <a:gd name="connsiteY2" fmla="*/ 132971 h 148436"/>
                <a:gd name="connsiteX3" fmla="*/ 174703 w 174702"/>
                <a:gd name="connsiteY3" fmla="*/ 132971 h 148436"/>
                <a:gd name="connsiteX4" fmla="*/ 174703 w 174702"/>
                <a:gd name="connsiteY4" fmla="*/ 0 h 148436"/>
                <a:gd name="connsiteX5" fmla="*/ 116036 w 174702"/>
                <a:gd name="connsiteY5" fmla="*/ 36288 h 148436"/>
                <a:gd name="connsiteX6" fmla="*/ 104891 w 174702"/>
                <a:gd name="connsiteY6" fmla="*/ 43114 h 148436"/>
                <a:gd name="connsiteX7" fmla="*/ 92536 w 174702"/>
                <a:gd name="connsiteY7" fmla="*/ 39053 h 148436"/>
                <a:gd name="connsiteX8" fmla="*/ 0 w 174702"/>
                <a:gd name="connsiteY8" fmla="*/ 8813 h 148436"/>
                <a:gd name="connsiteX9" fmla="*/ 0 w 174702"/>
                <a:gd name="connsiteY9" fmla="*/ 132971 h 148436"/>
                <a:gd name="connsiteX10" fmla="*/ 0 w 174702"/>
                <a:gd name="connsiteY10" fmla="*/ 132971 h 148436"/>
                <a:gd name="connsiteX11" fmla="*/ 15379 w 174702"/>
                <a:gd name="connsiteY11" fmla="*/ 148437 h 14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4702" h="148436">
                  <a:moveTo>
                    <a:pt x="15293" y="148437"/>
                  </a:moveTo>
                  <a:lnTo>
                    <a:pt x="159237" y="148437"/>
                  </a:lnTo>
                  <a:cubicBezTo>
                    <a:pt x="167791" y="148437"/>
                    <a:pt x="174703" y="141525"/>
                    <a:pt x="174703" y="132971"/>
                  </a:cubicBezTo>
                  <a:lnTo>
                    <a:pt x="174703" y="132971"/>
                  </a:lnTo>
                  <a:lnTo>
                    <a:pt x="174703" y="0"/>
                  </a:lnTo>
                  <a:lnTo>
                    <a:pt x="116036" y="36288"/>
                  </a:lnTo>
                  <a:lnTo>
                    <a:pt x="104891" y="43114"/>
                  </a:lnTo>
                  <a:lnTo>
                    <a:pt x="92536" y="39053"/>
                  </a:lnTo>
                  <a:lnTo>
                    <a:pt x="0" y="8813"/>
                  </a:lnTo>
                  <a:lnTo>
                    <a:pt x="0" y="132971"/>
                  </a:lnTo>
                  <a:lnTo>
                    <a:pt x="0" y="132971"/>
                  </a:lnTo>
                  <a:cubicBezTo>
                    <a:pt x="0" y="141438"/>
                    <a:pt x="6826" y="148350"/>
                    <a:pt x="15379" y="148437"/>
                  </a:cubicBezTo>
                  <a:close/>
                </a:path>
              </a:pathLst>
            </a:custGeom>
            <a:solidFill>
              <a:srgbClr val="A6A7AA"/>
            </a:solidFill>
            <a:ln w="8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 sz="2968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E22E4849-DCDA-60C3-A395-4308717E9609}"/>
                </a:ext>
              </a:extLst>
            </p:cNvPr>
            <p:cNvSpPr/>
            <p:nvPr/>
          </p:nvSpPr>
          <p:spPr>
            <a:xfrm>
              <a:off x="8891931" y="3328687"/>
              <a:ext cx="174875" cy="220927"/>
            </a:xfrm>
            <a:custGeom>
              <a:avLst/>
              <a:gdLst>
                <a:gd name="connsiteX0" fmla="*/ 75169 w 174875"/>
                <a:gd name="connsiteY0" fmla="*/ 60740 h 220927"/>
                <a:gd name="connsiteX1" fmla="*/ 60740 w 174875"/>
                <a:gd name="connsiteY1" fmla="*/ 69553 h 220927"/>
                <a:gd name="connsiteX2" fmla="*/ 46138 w 174875"/>
                <a:gd name="connsiteY2" fmla="*/ 60999 h 220927"/>
                <a:gd name="connsiteX3" fmla="*/ 0 w 174875"/>
                <a:gd name="connsiteY3" fmla="*/ 33956 h 220927"/>
                <a:gd name="connsiteX4" fmla="*/ 0 w 174875"/>
                <a:gd name="connsiteY4" fmla="*/ 205462 h 220927"/>
                <a:gd name="connsiteX5" fmla="*/ 0 w 174875"/>
                <a:gd name="connsiteY5" fmla="*/ 205462 h 220927"/>
                <a:gd name="connsiteX6" fmla="*/ 15466 w 174875"/>
                <a:gd name="connsiteY6" fmla="*/ 220927 h 220927"/>
                <a:gd name="connsiteX7" fmla="*/ 159410 w 174875"/>
                <a:gd name="connsiteY7" fmla="*/ 220927 h 220927"/>
                <a:gd name="connsiteX8" fmla="*/ 174876 w 174875"/>
                <a:gd name="connsiteY8" fmla="*/ 205462 h 220927"/>
                <a:gd name="connsiteX9" fmla="*/ 174876 w 174875"/>
                <a:gd name="connsiteY9" fmla="*/ 205462 h 220927"/>
                <a:gd name="connsiteX10" fmla="*/ 174876 w 174875"/>
                <a:gd name="connsiteY10" fmla="*/ 0 h 220927"/>
                <a:gd name="connsiteX11" fmla="*/ 75169 w 174875"/>
                <a:gd name="connsiteY11" fmla="*/ 60740 h 220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4875" h="220927">
                  <a:moveTo>
                    <a:pt x="75169" y="60740"/>
                  </a:moveTo>
                  <a:lnTo>
                    <a:pt x="60740" y="69553"/>
                  </a:lnTo>
                  <a:lnTo>
                    <a:pt x="46138" y="60999"/>
                  </a:lnTo>
                  <a:lnTo>
                    <a:pt x="0" y="33956"/>
                  </a:lnTo>
                  <a:lnTo>
                    <a:pt x="0" y="205462"/>
                  </a:lnTo>
                  <a:lnTo>
                    <a:pt x="0" y="205462"/>
                  </a:lnTo>
                  <a:cubicBezTo>
                    <a:pt x="0" y="214015"/>
                    <a:pt x="6912" y="220927"/>
                    <a:pt x="15466" y="220927"/>
                  </a:cubicBezTo>
                  <a:lnTo>
                    <a:pt x="159410" y="220927"/>
                  </a:lnTo>
                  <a:cubicBezTo>
                    <a:pt x="167964" y="220927"/>
                    <a:pt x="174876" y="214015"/>
                    <a:pt x="174876" y="205462"/>
                  </a:cubicBezTo>
                  <a:lnTo>
                    <a:pt x="174876" y="205462"/>
                  </a:lnTo>
                  <a:lnTo>
                    <a:pt x="174876" y="0"/>
                  </a:lnTo>
                  <a:lnTo>
                    <a:pt x="75169" y="60740"/>
                  </a:lnTo>
                  <a:close/>
                </a:path>
              </a:pathLst>
            </a:custGeom>
            <a:solidFill>
              <a:srgbClr val="A6A7AA"/>
            </a:solidFill>
            <a:ln w="8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 sz="2968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A7CC5EE-E3B8-000E-FCA2-FBCB108B6B90}"/>
                </a:ext>
              </a:extLst>
            </p:cNvPr>
            <p:cNvSpPr/>
            <p:nvPr/>
          </p:nvSpPr>
          <p:spPr>
            <a:xfrm>
              <a:off x="8216361" y="3393056"/>
              <a:ext cx="174789" cy="156645"/>
            </a:xfrm>
            <a:custGeom>
              <a:avLst/>
              <a:gdLst>
                <a:gd name="connsiteX0" fmla="*/ 15379 w 174789"/>
                <a:gd name="connsiteY0" fmla="*/ 156645 h 156645"/>
                <a:gd name="connsiteX1" fmla="*/ 159323 w 174789"/>
                <a:gd name="connsiteY1" fmla="*/ 156645 h 156645"/>
                <a:gd name="connsiteX2" fmla="*/ 174789 w 174789"/>
                <a:gd name="connsiteY2" fmla="*/ 141179 h 156645"/>
                <a:gd name="connsiteX3" fmla="*/ 174789 w 174789"/>
                <a:gd name="connsiteY3" fmla="*/ 141179 h 156645"/>
                <a:gd name="connsiteX4" fmla="*/ 174789 w 174789"/>
                <a:gd name="connsiteY4" fmla="*/ 432 h 156645"/>
                <a:gd name="connsiteX5" fmla="*/ 173493 w 174789"/>
                <a:gd name="connsiteY5" fmla="*/ 0 h 156645"/>
                <a:gd name="connsiteX6" fmla="*/ 0 w 174789"/>
                <a:gd name="connsiteY6" fmla="*/ 73095 h 156645"/>
                <a:gd name="connsiteX7" fmla="*/ 0 w 174789"/>
                <a:gd name="connsiteY7" fmla="*/ 141179 h 156645"/>
                <a:gd name="connsiteX8" fmla="*/ 0 w 174789"/>
                <a:gd name="connsiteY8" fmla="*/ 141179 h 156645"/>
                <a:gd name="connsiteX9" fmla="*/ 15379 w 174789"/>
                <a:gd name="connsiteY9" fmla="*/ 156645 h 156645"/>
                <a:gd name="connsiteX10" fmla="*/ 15379 w 174789"/>
                <a:gd name="connsiteY10" fmla="*/ 156645 h 15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789" h="156645">
                  <a:moveTo>
                    <a:pt x="15379" y="156645"/>
                  </a:moveTo>
                  <a:lnTo>
                    <a:pt x="159323" y="156645"/>
                  </a:lnTo>
                  <a:cubicBezTo>
                    <a:pt x="167877" y="156645"/>
                    <a:pt x="174789" y="149733"/>
                    <a:pt x="174789" y="141179"/>
                  </a:cubicBezTo>
                  <a:lnTo>
                    <a:pt x="174789" y="141179"/>
                  </a:lnTo>
                  <a:lnTo>
                    <a:pt x="174789" y="432"/>
                  </a:lnTo>
                  <a:lnTo>
                    <a:pt x="173493" y="0"/>
                  </a:lnTo>
                  <a:lnTo>
                    <a:pt x="0" y="73095"/>
                  </a:lnTo>
                  <a:lnTo>
                    <a:pt x="0" y="141179"/>
                  </a:lnTo>
                  <a:lnTo>
                    <a:pt x="0" y="141179"/>
                  </a:lnTo>
                  <a:cubicBezTo>
                    <a:pt x="0" y="149733"/>
                    <a:pt x="6912" y="156645"/>
                    <a:pt x="15379" y="156645"/>
                  </a:cubicBezTo>
                  <a:lnTo>
                    <a:pt x="15379" y="156645"/>
                  </a:lnTo>
                  <a:close/>
                </a:path>
              </a:pathLst>
            </a:custGeom>
            <a:solidFill>
              <a:srgbClr val="A6A7AA"/>
            </a:solidFill>
            <a:ln w="8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 sz="2968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7EA95EF5-F5D5-B07E-21B1-8A47119EBEE1}"/>
                </a:ext>
              </a:extLst>
            </p:cNvPr>
            <p:cNvSpPr/>
            <p:nvPr/>
          </p:nvSpPr>
          <p:spPr>
            <a:xfrm>
              <a:off x="8044251" y="3108191"/>
              <a:ext cx="1228708" cy="388718"/>
            </a:xfrm>
            <a:custGeom>
              <a:avLst/>
              <a:gdLst>
                <a:gd name="connsiteX0" fmla="*/ 344913 w 1228708"/>
                <a:gd name="connsiteY0" fmla="*/ 255661 h 388718"/>
                <a:gd name="connsiteX1" fmla="*/ 501040 w 1228708"/>
                <a:gd name="connsiteY1" fmla="*/ 306551 h 388718"/>
                <a:gd name="connsiteX2" fmla="*/ 738383 w 1228708"/>
                <a:gd name="connsiteY2" fmla="*/ 159755 h 388718"/>
                <a:gd name="connsiteX3" fmla="*/ 908420 w 1228708"/>
                <a:gd name="connsiteY3" fmla="*/ 259376 h 388718"/>
                <a:gd name="connsiteX4" fmla="*/ 1228709 w 1228708"/>
                <a:gd name="connsiteY4" fmla="*/ 64282 h 388718"/>
                <a:gd name="connsiteX5" fmla="*/ 1189483 w 1228708"/>
                <a:gd name="connsiteY5" fmla="*/ 0 h 388718"/>
                <a:gd name="connsiteX6" fmla="*/ 907556 w 1228708"/>
                <a:gd name="connsiteY6" fmla="*/ 171765 h 388718"/>
                <a:gd name="connsiteX7" fmla="*/ 737260 w 1228708"/>
                <a:gd name="connsiteY7" fmla="*/ 72058 h 388718"/>
                <a:gd name="connsiteX8" fmla="*/ 491103 w 1228708"/>
                <a:gd name="connsiteY8" fmla="*/ 224297 h 388718"/>
                <a:gd name="connsiteX9" fmla="*/ 341543 w 1228708"/>
                <a:gd name="connsiteY9" fmla="*/ 175567 h 388718"/>
                <a:gd name="connsiteX10" fmla="*/ 0 w 1228708"/>
                <a:gd name="connsiteY10" fmla="*/ 319338 h 388718"/>
                <a:gd name="connsiteX11" fmla="*/ 29203 w 1228708"/>
                <a:gd name="connsiteY11" fmla="*/ 388718 h 388718"/>
                <a:gd name="connsiteX12" fmla="*/ 344913 w 1228708"/>
                <a:gd name="connsiteY12" fmla="*/ 255834 h 388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8708" h="388718">
                  <a:moveTo>
                    <a:pt x="344913" y="255661"/>
                  </a:moveTo>
                  <a:lnTo>
                    <a:pt x="501040" y="306551"/>
                  </a:lnTo>
                  <a:lnTo>
                    <a:pt x="738383" y="159755"/>
                  </a:lnTo>
                  <a:lnTo>
                    <a:pt x="908420" y="259376"/>
                  </a:lnTo>
                  <a:lnTo>
                    <a:pt x="1228709" y="64282"/>
                  </a:lnTo>
                  <a:lnTo>
                    <a:pt x="1189483" y="0"/>
                  </a:lnTo>
                  <a:lnTo>
                    <a:pt x="907556" y="171765"/>
                  </a:lnTo>
                  <a:lnTo>
                    <a:pt x="737260" y="72058"/>
                  </a:lnTo>
                  <a:lnTo>
                    <a:pt x="491103" y="224297"/>
                  </a:lnTo>
                  <a:lnTo>
                    <a:pt x="341543" y="175567"/>
                  </a:lnTo>
                  <a:lnTo>
                    <a:pt x="0" y="319338"/>
                  </a:lnTo>
                  <a:lnTo>
                    <a:pt x="29203" y="388718"/>
                  </a:lnTo>
                  <a:lnTo>
                    <a:pt x="344913" y="255834"/>
                  </a:lnTo>
                  <a:close/>
                </a:path>
              </a:pathLst>
            </a:custGeom>
            <a:solidFill>
              <a:srgbClr val="5BD1C8"/>
            </a:solidFill>
            <a:ln w="8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 sz="2968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B213157-53D2-CF9F-27FD-CD970F71EA63}"/>
                </a:ext>
              </a:extLst>
            </p:cNvPr>
            <p:cNvSpPr/>
            <p:nvPr/>
          </p:nvSpPr>
          <p:spPr>
            <a:xfrm>
              <a:off x="8444719" y="3266737"/>
              <a:ext cx="146536" cy="35856"/>
            </a:xfrm>
            <a:custGeom>
              <a:avLst/>
              <a:gdLst>
                <a:gd name="connsiteX0" fmla="*/ 86 w 146536"/>
                <a:gd name="connsiteY0" fmla="*/ 6998 h 35856"/>
                <a:gd name="connsiteX1" fmla="*/ 88648 w 146536"/>
                <a:gd name="connsiteY1" fmla="*/ 35856 h 35856"/>
                <a:gd name="connsiteX2" fmla="*/ 146536 w 146536"/>
                <a:gd name="connsiteY2" fmla="*/ 0 h 35856"/>
                <a:gd name="connsiteX3" fmla="*/ 12442 w 146536"/>
                <a:gd name="connsiteY3" fmla="*/ 0 h 35856"/>
                <a:gd name="connsiteX4" fmla="*/ 0 w 146536"/>
                <a:gd name="connsiteY4" fmla="*/ 6998 h 3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36" h="35856">
                  <a:moveTo>
                    <a:pt x="86" y="6998"/>
                  </a:moveTo>
                  <a:lnTo>
                    <a:pt x="88648" y="35856"/>
                  </a:lnTo>
                  <a:lnTo>
                    <a:pt x="146536" y="0"/>
                  </a:lnTo>
                  <a:lnTo>
                    <a:pt x="12442" y="0"/>
                  </a:lnTo>
                  <a:cubicBezTo>
                    <a:pt x="7344" y="86"/>
                    <a:pt x="2679" y="2765"/>
                    <a:pt x="0" y="6998"/>
                  </a:cubicBezTo>
                  <a:close/>
                </a:path>
              </a:pathLst>
            </a:custGeom>
            <a:solidFill>
              <a:srgbClr val="A6A7AA"/>
            </a:solidFill>
            <a:ln w="8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 sz="2968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B8BDDFF-D05A-EAB3-9497-DD6952A73D92}"/>
                </a:ext>
              </a:extLst>
            </p:cNvPr>
            <p:cNvSpPr/>
            <p:nvPr/>
          </p:nvSpPr>
          <p:spPr>
            <a:xfrm>
              <a:off x="8891844" y="3013410"/>
              <a:ext cx="174962" cy="235788"/>
            </a:xfrm>
            <a:custGeom>
              <a:avLst/>
              <a:gdLst>
                <a:gd name="connsiteX0" fmla="*/ 174962 w 174962"/>
                <a:gd name="connsiteY0" fmla="*/ 165631 h 235788"/>
                <a:gd name="connsiteX1" fmla="*/ 174962 w 174962"/>
                <a:gd name="connsiteY1" fmla="*/ 15466 h 235788"/>
                <a:gd name="connsiteX2" fmla="*/ 174962 w 174962"/>
                <a:gd name="connsiteY2" fmla="*/ 15466 h 235788"/>
                <a:gd name="connsiteX3" fmla="*/ 159496 w 174962"/>
                <a:gd name="connsiteY3" fmla="*/ 0 h 235788"/>
                <a:gd name="connsiteX4" fmla="*/ 15466 w 174962"/>
                <a:gd name="connsiteY4" fmla="*/ 0 h 235788"/>
                <a:gd name="connsiteX5" fmla="*/ 0 w 174962"/>
                <a:gd name="connsiteY5" fmla="*/ 15466 h 235788"/>
                <a:gd name="connsiteX6" fmla="*/ 0 w 174962"/>
                <a:gd name="connsiteY6" fmla="*/ 15466 h 235788"/>
                <a:gd name="connsiteX7" fmla="*/ 0 w 174962"/>
                <a:gd name="connsiteY7" fmla="*/ 200882 h 235788"/>
                <a:gd name="connsiteX8" fmla="*/ 59617 w 174962"/>
                <a:gd name="connsiteY8" fmla="*/ 235788 h 235788"/>
                <a:gd name="connsiteX9" fmla="*/ 174876 w 174962"/>
                <a:gd name="connsiteY9" fmla="*/ 165631 h 23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4962" h="235788">
                  <a:moveTo>
                    <a:pt x="174962" y="165631"/>
                  </a:moveTo>
                  <a:lnTo>
                    <a:pt x="174962" y="15466"/>
                  </a:lnTo>
                  <a:lnTo>
                    <a:pt x="174962" y="15466"/>
                  </a:lnTo>
                  <a:cubicBezTo>
                    <a:pt x="174962" y="6912"/>
                    <a:pt x="168050" y="0"/>
                    <a:pt x="159496" y="0"/>
                  </a:cubicBezTo>
                  <a:lnTo>
                    <a:pt x="15466" y="0"/>
                  </a:lnTo>
                  <a:cubicBezTo>
                    <a:pt x="6912" y="0"/>
                    <a:pt x="0" y="6912"/>
                    <a:pt x="0" y="15466"/>
                  </a:cubicBezTo>
                  <a:lnTo>
                    <a:pt x="0" y="15466"/>
                  </a:lnTo>
                  <a:lnTo>
                    <a:pt x="0" y="200882"/>
                  </a:lnTo>
                  <a:lnTo>
                    <a:pt x="59617" y="235788"/>
                  </a:lnTo>
                  <a:lnTo>
                    <a:pt x="174876" y="165631"/>
                  </a:lnTo>
                  <a:close/>
                </a:path>
              </a:pathLst>
            </a:custGeom>
            <a:solidFill>
              <a:srgbClr val="A6A7AA"/>
            </a:solidFill>
            <a:ln w="8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 sz="2968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BA9C1BC-8891-64D5-090A-1B987906CA57}"/>
                </a:ext>
              </a:extLst>
            </p:cNvPr>
            <p:cNvSpPr/>
            <p:nvPr/>
          </p:nvSpPr>
          <p:spPr>
            <a:xfrm>
              <a:off x="8216188" y="3013410"/>
              <a:ext cx="174875" cy="311994"/>
            </a:xfrm>
            <a:custGeom>
              <a:avLst/>
              <a:gdLst>
                <a:gd name="connsiteX0" fmla="*/ 159151 w 174875"/>
                <a:gd name="connsiteY0" fmla="*/ 244947 h 311994"/>
                <a:gd name="connsiteX1" fmla="*/ 168914 w 174875"/>
                <a:gd name="connsiteY1" fmla="*/ 240886 h 311994"/>
                <a:gd name="connsiteX2" fmla="*/ 174876 w 174875"/>
                <a:gd name="connsiteY2" fmla="*/ 242873 h 311994"/>
                <a:gd name="connsiteX3" fmla="*/ 174876 w 174875"/>
                <a:gd name="connsiteY3" fmla="*/ 15466 h 311994"/>
                <a:gd name="connsiteX4" fmla="*/ 174876 w 174875"/>
                <a:gd name="connsiteY4" fmla="*/ 15466 h 311994"/>
                <a:gd name="connsiteX5" fmla="*/ 159410 w 174875"/>
                <a:gd name="connsiteY5" fmla="*/ 0 h 311994"/>
                <a:gd name="connsiteX6" fmla="*/ 15466 w 174875"/>
                <a:gd name="connsiteY6" fmla="*/ 0 h 311994"/>
                <a:gd name="connsiteX7" fmla="*/ 0 w 174875"/>
                <a:gd name="connsiteY7" fmla="*/ 15466 h 311994"/>
                <a:gd name="connsiteX8" fmla="*/ 0 w 174875"/>
                <a:gd name="connsiteY8" fmla="*/ 15466 h 311994"/>
                <a:gd name="connsiteX9" fmla="*/ 0 w 174875"/>
                <a:gd name="connsiteY9" fmla="*/ 311994 h 311994"/>
                <a:gd name="connsiteX10" fmla="*/ 159064 w 174875"/>
                <a:gd name="connsiteY10" fmla="*/ 245033 h 31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875" h="311994">
                  <a:moveTo>
                    <a:pt x="159151" y="244947"/>
                  </a:moveTo>
                  <a:lnTo>
                    <a:pt x="168914" y="240886"/>
                  </a:lnTo>
                  <a:lnTo>
                    <a:pt x="174876" y="242873"/>
                  </a:lnTo>
                  <a:lnTo>
                    <a:pt x="174876" y="15466"/>
                  </a:lnTo>
                  <a:lnTo>
                    <a:pt x="174876" y="15466"/>
                  </a:lnTo>
                  <a:cubicBezTo>
                    <a:pt x="174876" y="6912"/>
                    <a:pt x="167964" y="0"/>
                    <a:pt x="159410" y="0"/>
                  </a:cubicBezTo>
                  <a:lnTo>
                    <a:pt x="15466" y="0"/>
                  </a:lnTo>
                  <a:cubicBezTo>
                    <a:pt x="6912" y="0"/>
                    <a:pt x="0" y="6912"/>
                    <a:pt x="0" y="15466"/>
                  </a:cubicBezTo>
                  <a:lnTo>
                    <a:pt x="0" y="15466"/>
                  </a:lnTo>
                  <a:lnTo>
                    <a:pt x="0" y="311994"/>
                  </a:lnTo>
                  <a:lnTo>
                    <a:pt x="159064" y="245033"/>
                  </a:lnTo>
                  <a:close/>
                </a:path>
              </a:pathLst>
            </a:custGeom>
            <a:solidFill>
              <a:srgbClr val="A6A7AA"/>
            </a:solidFill>
            <a:ln w="8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 sz="2968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68713A79-5712-2136-10E1-CB9122F03E4E}"/>
                </a:ext>
              </a:extLst>
            </p:cNvPr>
            <p:cNvSpPr/>
            <p:nvPr/>
          </p:nvSpPr>
          <p:spPr>
            <a:xfrm>
              <a:off x="8666338" y="2803974"/>
              <a:ext cx="174875" cy="416366"/>
            </a:xfrm>
            <a:custGeom>
              <a:avLst/>
              <a:gdLst>
                <a:gd name="connsiteX0" fmla="*/ 114914 w 174875"/>
                <a:gd name="connsiteY0" fmla="*/ 345431 h 416366"/>
                <a:gd name="connsiteX1" fmla="*/ 129602 w 174875"/>
                <a:gd name="connsiteY1" fmla="*/ 353985 h 416366"/>
                <a:gd name="connsiteX2" fmla="*/ 174876 w 174875"/>
                <a:gd name="connsiteY2" fmla="*/ 380424 h 416366"/>
                <a:gd name="connsiteX3" fmla="*/ 174876 w 174875"/>
                <a:gd name="connsiteY3" fmla="*/ 15466 h 416366"/>
                <a:gd name="connsiteX4" fmla="*/ 159410 w 174875"/>
                <a:gd name="connsiteY4" fmla="*/ 0 h 416366"/>
                <a:gd name="connsiteX5" fmla="*/ 15466 w 174875"/>
                <a:gd name="connsiteY5" fmla="*/ 0 h 416366"/>
                <a:gd name="connsiteX6" fmla="*/ 0 w 174875"/>
                <a:gd name="connsiteY6" fmla="*/ 15466 h 416366"/>
                <a:gd name="connsiteX7" fmla="*/ 0 w 174875"/>
                <a:gd name="connsiteY7" fmla="*/ 416367 h 416366"/>
                <a:gd name="connsiteX8" fmla="*/ 100484 w 174875"/>
                <a:gd name="connsiteY8" fmla="*/ 354244 h 416366"/>
                <a:gd name="connsiteX9" fmla="*/ 114914 w 174875"/>
                <a:gd name="connsiteY9" fmla="*/ 345345 h 416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4875" h="416366">
                  <a:moveTo>
                    <a:pt x="114914" y="345431"/>
                  </a:moveTo>
                  <a:lnTo>
                    <a:pt x="129602" y="353985"/>
                  </a:lnTo>
                  <a:lnTo>
                    <a:pt x="174876" y="380424"/>
                  </a:lnTo>
                  <a:lnTo>
                    <a:pt x="174876" y="15466"/>
                  </a:lnTo>
                  <a:cubicBezTo>
                    <a:pt x="174876" y="6912"/>
                    <a:pt x="167964" y="0"/>
                    <a:pt x="159410" y="0"/>
                  </a:cubicBezTo>
                  <a:lnTo>
                    <a:pt x="15466" y="0"/>
                  </a:lnTo>
                  <a:cubicBezTo>
                    <a:pt x="6912" y="0"/>
                    <a:pt x="0" y="6912"/>
                    <a:pt x="0" y="15466"/>
                  </a:cubicBezTo>
                  <a:lnTo>
                    <a:pt x="0" y="416367"/>
                  </a:lnTo>
                  <a:lnTo>
                    <a:pt x="100484" y="354244"/>
                  </a:lnTo>
                  <a:lnTo>
                    <a:pt x="114914" y="345345"/>
                  </a:lnTo>
                  <a:close/>
                </a:path>
              </a:pathLst>
            </a:custGeom>
            <a:solidFill>
              <a:srgbClr val="A6A7AA"/>
            </a:solidFill>
            <a:ln w="8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 sz="2968"/>
            </a:p>
          </p:txBody>
        </p:sp>
      </p:grp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0FF2EA01-7C79-C43F-51BC-B7B147530987}"/>
              </a:ext>
            </a:extLst>
          </p:cNvPr>
          <p:cNvSpPr/>
          <p:nvPr/>
        </p:nvSpPr>
        <p:spPr>
          <a:xfrm>
            <a:off x="16770946" y="4572276"/>
            <a:ext cx="1621323" cy="1395775"/>
          </a:xfrm>
          <a:custGeom>
            <a:avLst/>
            <a:gdLst>
              <a:gd name="connsiteX0" fmla="*/ 1834985 w 1935900"/>
              <a:gd name="connsiteY0" fmla="*/ 0 h 1666589"/>
              <a:gd name="connsiteX1" fmla="*/ 100225 w 1935900"/>
              <a:gd name="connsiteY1" fmla="*/ 0 h 1666589"/>
              <a:gd name="connsiteX2" fmla="*/ 0 w 1935900"/>
              <a:gd name="connsiteY2" fmla="*/ 100225 h 1666589"/>
              <a:gd name="connsiteX3" fmla="*/ 0 w 1935900"/>
              <a:gd name="connsiteY3" fmla="*/ 1166500 h 1666589"/>
              <a:gd name="connsiteX4" fmla="*/ 100225 w 1935900"/>
              <a:gd name="connsiteY4" fmla="*/ 1266725 h 1666589"/>
              <a:gd name="connsiteX5" fmla="*/ 757823 w 1935900"/>
              <a:gd name="connsiteY5" fmla="*/ 1266725 h 1666589"/>
              <a:gd name="connsiteX6" fmla="*/ 725682 w 1935900"/>
              <a:gd name="connsiteY6" fmla="*/ 1560143 h 1666589"/>
              <a:gd name="connsiteX7" fmla="*/ 397445 w 1935900"/>
              <a:gd name="connsiteY7" fmla="*/ 1560143 h 1666589"/>
              <a:gd name="connsiteX8" fmla="*/ 397445 w 1935900"/>
              <a:gd name="connsiteY8" fmla="*/ 1666589 h 1666589"/>
              <a:gd name="connsiteX9" fmla="*/ 1581398 w 1935900"/>
              <a:gd name="connsiteY9" fmla="*/ 1666589 h 1666589"/>
              <a:gd name="connsiteX10" fmla="*/ 1581398 w 1935900"/>
              <a:gd name="connsiteY10" fmla="*/ 1560921 h 1666589"/>
              <a:gd name="connsiteX11" fmla="*/ 1274069 w 1935900"/>
              <a:gd name="connsiteY11" fmla="*/ 1560921 h 1666589"/>
              <a:gd name="connsiteX12" fmla="*/ 1241928 w 1935900"/>
              <a:gd name="connsiteY12" fmla="*/ 1267503 h 1666589"/>
              <a:gd name="connsiteX13" fmla="*/ 1835676 w 1935900"/>
              <a:gd name="connsiteY13" fmla="*/ 1267503 h 1666589"/>
              <a:gd name="connsiteX14" fmla="*/ 1935901 w 1935900"/>
              <a:gd name="connsiteY14" fmla="*/ 1167278 h 1666589"/>
              <a:gd name="connsiteX15" fmla="*/ 1935901 w 1935900"/>
              <a:gd name="connsiteY15" fmla="*/ 100225 h 1666589"/>
              <a:gd name="connsiteX16" fmla="*/ 1834898 w 1935900"/>
              <a:gd name="connsiteY16" fmla="*/ 0 h 1666589"/>
              <a:gd name="connsiteX17" fmla="*/ 1834639 w 1935900"/>
              <a:gd name="connsiteY17" fmla="*/ 1166500 h 1666589"/>
              <a:gd name="connsiteX18" fmla="*/ 100744 w 1935900"/>
              <a:gd name="connsiteY18" fmla="*/ 1167278 h 1666589"/>
              <a:gd name="connsiteX19" fmla="*/ 100398 w 1935900"/>
              <a:gd name="connsiteY19" fmla="*/ 101780 h 1666589"/>
              <a:gd name="connsiteX20" fmla="*/ 1834726 w 1935900"/>
              <a:gd name="connsiteY20" fmla="*/ 101003 h 1666589"/>
              <a:gd name="connsiteX21" fmla="*/ 1834726 w 1935900"/>
              <a:gd name="connsiteY21" fmla="*/ 1166500 h 166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35900" h="1666589">
                <a:moveTo>
                  <a:pt x="1834985" y="0"/>
                </a:moveTo>
                <a:lnTo>
                  <a:pt x="100225" y="0"/>
                </a:lnTo>
                <a:cubicBezTo>
                  <a:pt x="44842" y="0"/>
                  <a:pt x="0" y="44929"/>
                  <a:pt x="0" y="100225"/>
                </a:cubicBezTo>
                <a:lnTo>
                  <a:pt x="0" y="1166500"/>
                </a:lnTo>
                <a:cubicBezTo>
                  <a:pt x="0" y="1221883"/>
                  <a:pt x="44929" y="1266725"/>
                  <a:pt x="100225" y="1266725"/>
                </a:cubicBezTo>
                <a:lnTo>
                  <a:pt x="757823" y="1266725"/>
                </a:lnTo>
                <a:lnTo>
                  <a:pt x="725682" y="1560143"/>
                </a:lnTo>
                <a:lnTo>
                  <a:pt x="397445" y="1560143"/>
                </a:lnTo>
                <a:lnTo>
                  <a:pt x="397445" y="1666589"/>
                </a:lnTo>
                <a:lnTo>
                  <a:pt x="1581398" y="1666589"/>
                </a:lnTo>
                <a:lnTo>
                  <a:pt x="1581398" y="1560921"/>
                </a:lnTo>
                <a:lnTo>
                  <a:pt x="1274069" y="1560921"/>
                </a:lnTo>
                <a:lnTo>
                  <a:pt x="1241928" y="1267503"/>
                </a:lnTo>
                <a:lnTo>
                  <a:pt x="1835676" y="1267503"/>
                </a:lnTo>
                <a:cubicBezTo>
                  <a:pt x="1891059" y="1267503"/>
                  <a:pt x="1935901" y="1222574"/>
                  <a:pt x="1935901" y="1167278"/>
                </a:cubicBezTo>
                <a:lnTo>
                  <a:pt x="1935901" y="100225"/>
                </a:lnTo>
                <a:cubicBezTo>
                  <a:pt x="1935123" y="44842"/>
                  <a:pt x="1890195" y="0"/>
                  <a:pt x="1834898" y="0"/>
                </a:cubicBezTo>
                <a:close/>
                <a:moveTo>
                  <a:pt x="1834639" y="1166500"/>
                </a:moveTo>
                <a:lnTo>
                  <a:pt x="100744" y="1167278"/>
                </a:lnTo>
                <a:lnTo>
                  <a:pt x="100398" y="101780"/>
                </a:lnTo>
                <a:lnTo>
                  <a:pt x="1834726" y="101003"/>
                </a:lnTo>
                <a:lnTo>
                  <a:pt x="1834726" y="1166500"/>
                </a:lnTo>
                <a:close/>
              </a:path>
            </a:pathLst>
          </a:custGeom>
          <a:solidFill>
            <a:srgbClr val="5BD1C8"/>
          </a:solidFill>
          <a:ln w="8636" cap="flat">
            <a:noFill/>
            <a:prstDash val="solid"/>
            <a:miter/>
          </a:ln>
        </p:spPr>
        <p:txBody>
          <a:bodyPr rtlCol="0" anchor="ctr"/>
          <a:lstStyle/>
          <a:p>
            <a:endParaRPr lang="sl-SI" sz="2968"/>
          </a:p>
        </p:txBody>
      </p:sp>
      <p:sp>
        <p:nvSpPr>
          <p:cNvPr id="115" name="Rectangle 6">
            <a:extLst>
              <a:ext uri="{FF2B5EF4-FFF2-40B4-BE49-F238E27FC236}">
                <a16:creationId xmlns:a16="http://schemas.microsoft.com/office/drawing/2014/main" id="{86B04273-414F-D555-F399-1BCB1E97148E}"/>
              </a:ext>
            </a:extLst>
          </p:cNvPr>
          <p:cNvSpPr/>
          <p:nvPr/>
        </p:nvSpPr>
        <p:spPr>
          <a:xfrm>
            <a:off x="1485" y="727778"/>
            <a:ext cx="691031" cy="1115228"/>
          </a:xfrm>
          <a:prstGeom prst="rect">
            <a:avLst/>
          </a:prstGeom>
          <a:solidFill>
            <a:srgbClr val="9DFD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967">
              <a:solidFill>
                <a:srgbClr val="FFFFFF"/>
              </a:solidFill>
              <a:latin typeface="Sharp Sans"/>
            </a:endParaRPr>
          </a:p>
        </p:txBody>
      </p:sp>
      <p:pic>
        <p:nvPicPr>
          <p:cNvPr id="175" name="Picture 174" descr="A black rectangular object with white text&#10;&#10;Description automatically generated">
            <a:extLst>
              <a:ext uri="{FF2B5EF4-FFF2-40B4-BE49-F238E27FC236}">
                <a16:creationId xmlns:a16="http://schemas.microsoft.com/office/drawing/2014/main" id="{228063CD-2342-AC91-F00D-0995C6F1561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444" y="5968051"/>
            <a:ext cx="5459701" cy="2729851"/>
          </a:xfrm>
          <a:prstGeom prst="rect">
            <a:avLst/>
          </a:prstGeom>
        </p:spPr>
      </p:pic>
      <p:pic>
        <p:nvPicPr>
          <p:cNvPr id="176" name="Picture 175" descr="A black rectangular object with white text&#10;&#10;Description automatically generated">
            <a:extLst>
              <a:ext uri="{FF2B5EF4-FFF2-40B4-BE49-F238E27FC236}">
                <a16:creationId xmlns:a16="http://schemas.microsoft.com/office/drawing/2014/main" id="{8985D1AA-B145-2C1B-85E4-174907B5D03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670" y="7775962"/>
            <a:ext cx="1259550" cy="629775"/>
          </a:xfrm>
          <a:prstGeom prst="rect">
            <a:avLst/>
          </a:prstGeom>
        </p:spPr>
      </p:pic>
      <p:pic>
        <p:nvPicPr>
          <p:cNvPr id="177" name="Picture 176" descr="A black rectangular object with white text&#10;&#10;Description automatically generated">
            <a:extLst>
              <a:ext uri="{FF2B5EF4-FFF2-40B4-BE49-F238E27FC236}">
                <a16:creationId xmlns:a16="http://schemas.microsoft.com/office/drawing/2014/main" id="{BF0E9D4D-E9F2-4811-9486-2F700109EA7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825" y="8157917"/>
            <a:ext cx="1259550" cy="629775"/>
          </a:xfrm>
          <a:prstGeom prst="rect">
            <a:avLst/>
          </a:prstGeom>
        </p:spPr>
      </p:pic>
      <p:pic>
        <p:nvPicPr>
          <p:cNvPr id="178" name="Picture 177" descr="A black rectangular object with white text&#10;&#10;Description automatically generated">
            <a:extLst>
              <a:ext uri="{FF2B5EF4-FFF2-40B4-BE49-F238E27FC236}">
                <a16:creationId xmlns:a16="http://schemas.microsoft.com/office/drawing/2014/main" id="{5B630063-F53B-864B-5002-113A4E8787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3980" y="7754618"/>
            <a:ext cx="1259550" cy="629775"/>
          </a:xfrm>
          <a:prstGeom prst="rect">
            <a:avLst/>
          </a:prstGeom>
        </p:spPr>
      </p:pic>
      <p:sp>
        <p:nvSpPr>
          <p:cNvPr id="3" name="Textplatzhalter 15">
            <a:extLst>
              <a:ext uri="{FF2B5EF4-FFF2-40B4-BE49-F238E27FC236}">
                <a16:creationId xmlns:a16="http://schemas.microsoft.com/office/drawing/2014/main" id="{75CA64F8-D7DD-A605-B167-78FD7B5B931D}"/>
              </a:ext>
            </a:extLst>
          </p:cNvPr>
          <p:cNvSpPr txBox="1">
            <a:spLocks/>
          </p:cNvSpPr>
          <p:nvPr/>
        </p:nvSpPr>
        <p:spPr bwMode="gray">
          <a:xfrm>
            <a:off x="847102" y="2138118"/>
            <a:ext cx="18314617" cy="5936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50793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649"/>
              </a:spcAft>
              <a:buFontTx/>
              <a:buNone/>
              <a:defRPr sz="3298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1187352" indent="-445257" algn="l" defTabSz="150793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649"/>
              </a:spcAft>
              <a:buFontTx/>
              <a:buBlip>
                <a:blip r:embed="rId12"/>
              </a:buBlip>
              <a:defRPr sz="2639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781028" indent="-445257" algn="l" defTabSz="150793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649"/>
              </a:spcAft>
              <a:buFontTx/>
              <a:buBlip>
                <a:blip r:embed="rId12"/>
              </a:buBlip>
              <a:defRPr sz="2309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2374704" indent="-445257" algn="l" defTabSz="150793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649"/>
              </a:spcAft>
              <a:buFontTx/>
              <a:buBlip>
                <a:blip r:embed="rId12"/>
              </a:buBlip>
              <a:defRPr sz="1979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968380" indent="-445257" algn="l" defTabSz="150793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649"/>
              </a:spcAft>
              <a:buFontTx/>
              <a:buBlip>
                <a:blip r:embed="rId12"/>
              </a:buBlip>
              <a:defRPr sz="1979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4146827" indent="-376984" algn="l" defTabSz="15079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795" indent="-376984" algn="l" defTabSz="15079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764" indent="-376984" algn="l" defTabSz="15079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732" indent="-376984" algn="l" defTabSz="150793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>
                <a:latin typeface="Sharp Sans" pitchFamily="50" charset="-18"/>
                <a:ea typeface="Sharp Sans" pitchFamily="50" charset="-18"/>
                <a:cs typeface="Sharp Sans" pitchFamily="50" charset="-18"/>
              </a:rPr>
              <a:t>kombinacija HW in oblačnih storitev</a:t>
            </a:r>
            <a:endParaRPr lang="de-DE">
              <a:latin typeface="Sharp Sans" pitchFamily="50" charset="-18"/>
              <a:ea typeface="Sharp Sans" pitchFamily="50" charset="-18"/>
              <a:cs typeface="Sharp Sans" pitchFamily="50" charset="-18"/>
            </a:endParaRPr>
          </a:p>
        </p:txBody>
      </p:sp>
      <p:sp>
        <p:nvSpPr>
          <p:cNvPr id="4" name="Titel 14">
            <a:extLst>
              <a:ext uri="{FF2B5EF4-FFF2-40B4-BE49-F238E27FC236}">
                <a16:creationId xmlns:a16="http://schemas.microsoft.com/office/drawing/2014/main" id="{31A8828E-7FA3-9665-17D3-9552365DF2FD}"/>
              </a:ext>
            </a:extLst>
          </p:cNvPr>
          <p:cNvSpPr txBox="1">
            <a:spLocks/>
          </p:cNvSpPr>
          <p:nvPr/>
        </p:nvSpPr>
        <p:spPr bwMode="gray">
          <a:xfrm>
            <a:off x="847102" y="1182206"/>
            <a:ext cx="17307204" cy="59366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5079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17" b="1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5937">
                <a:latin typeface="Sharp Sans" pitchFamily="50" charset="-18"/>
                <a:ea typeface="Sharp Sans" pitchFamily="50" charset="-18"/>
                <a:cs typeface="Sharp Sans" pitchFamily="50" charset="-18"/>
              </a:rPr>
              <a:t>Več kot le „škatlica“</a:t>
            </a:r>
          </a:p>
        </p:txBody>
      </p:sp>
      <p:sp>
        <p:nvSpPr>
          <p:cNvPr id="6" name="Foliennummernplatzhalter 9">
            <a:extLst>
              <a:ext uri="{FF2B5EF4-FFF2-40B4-BE49-F238E27FC236}">
                <a16:creationId xmlns:a16="http://schemas.microsoft.com/office/drawing/2014/main" id="{189C9EA2-B0C2-15AA-390B-67B27B03AD8B}"/>
              </a:ext>
            </a:extLst>
          </p:cNvPr>
          <p:cNvSpPr txBox="1">
            <a:spLocks noChangeAspect="1"/>
          </p:cNvSpPr>
          <p:nvPr/>
        </p:nvSpPr>
        <p:spPr bwMode="gray">
          <a:xfrm>
            <a:off x="18678608" y="10482092"/>
            <a:ext cx="535754" cy="827258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sl-SI"/>
            </a:defPPr>
            <a:lvl1pPr marL="0" algn="ctr" defTabSz="914400" rtl="0" eaLnBrk="1" latinLnBrk="0" hangingPunct="1">
              <a:defRPr sz="1979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C8C1D0-122A-48EE-945E-2DC686E8D7B2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451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18" grpId="0" animBg="1"/>
      <p:bldP spid="119" grpId="0" animBg="1"/>
      <p:bldP spid="120" grpId="0" animBg="1"/>
      <p:bldP spid="121" grpId="0" animBg="1"/>
      <p:bldP spid="226" grpId="0" animBg="1"/>
      <p:bldP spid="252" grpId="0"/>
      <p:bldP spid="253" grpId="0"/>
      <p:bldP spid="254" grpId="0"/>
      <p:bldP spid="255" grpId="0"/>
      <p:bldP spid="285" grpId="0"/>
      <p:bldP spid="251" grpId="0" animBg="1"/>
      <p:bldP spid="267" grpId="0"/>
      <p:bldP spid="268" grpId="0"/>
      <p:bldP spid="269" grpId="0"/>
      <p:bldP spid="99" grpId="0" animBg="1"/>
      <p:bldP spid="101" grpId="0"/>
      <p:bldP spid="102" grpId="0"/>
      <p:bldP spid="114" grpId="0" animBg="1"/>
    </p:bldLst>
  </p:timing>
</p:sld>
</file>

<file path=ppt/theme/theme1.xml><?xml version="1.0" encoding="utf-8"?>
<a:theme xmlns:a="http://schemas.openxmlformats.org/drawingml/2006/main" name="MOON GmbH">
  <a:themeElements>
    <a:clrScheme name="MOON">
      <a:dk1>
        <a:srgbClr val="000000"/>
      </a:dk1>
      <a:lt1>
        <a:srgbClr val="FFFFFF"/>
      </a:lt1>
      <a:dk2>
        <a:srgbClr val="757E8D"/>
      </a:dk2>
      <a:lt2>
        <a:srgbClr val="FFFFFF"/>
      </a:lt2>
      <a:accent1>
        <a:srgbClr val="001C2F"/>
      </a:accent1>
      <a:accent2>
        <a:srgbClr val="9DFDB4"/>
      </a:accent2>
      <a:accent3>
        <a:srgbClr val="28D5F9"/>
      </a:accent3>
      <a:accent4>
        <a:srgbClr val="F0F0FA"/>
      </a:accent4>
      <a:accent5>
        <a:srgbClr val="828C96"/>
      </a:accent5>
      <a:accent6>
        <a:srgbClr val="36475A"/>
      </a:accent6>
      <a:hlink>
        <a:srgbClr val="001C2F"/>
      </a:hlink>
      <a:folHlink>
        <a:srgbClr val="FFFFFF"/>
      </a:folHlink>
    </a:clrScheme>
    <a:fontScheme name="Sharp Sans Schrift">
      <a:majorFont>
        <a:latin typeface="Sharp Sans Semibold"/>
        <a:ea typeface=""/>
        <a:cs typeface=""/>
      </a:majorFont>
      <a:minorFont>
        <a:latin typeface="Sharp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lIns="36000" tIns="36000" rIns="36000" bIns="36000" rtlCol="0" anchor="ctr"/>
      <a:lstStyle>
        <a:defPPr algn="ctr">
          <a:lnSpc>
            <a:spcPct val="90000"/>
          </a:lnSpc>
          <a:spcAft>
            <a:spcPts val="1000"/>
          </a:spcAft>
          <a:defRPr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spcAft>
            <a:spcPts val="1000"/>
          </a:spcAft>
          <a:defRPr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6CFF438AEB40141B65AE019EE6FC4EB" ma:contentTypeVersion="17" ma:contentTypeDescription="Ustvari nov dokument." ma:contentTypeScope="" ma:versionID="e5caba4aea65e89c68e96de9c44d5bf5">
  <xsd:schema xmlns:xsd="http://www.w3.org/2001/XMLSchema" xmlns:xs="http://www.w3.org/2001/XMLSchema" xmlns:p="http://schemas.microsoft.com/office/2006/metadata/properties" xmlns:ns2="4ed11430-853b-4a7b-8750-5408e2d387a9" xmlns:ns3="d077d32f-1c4e-4c8c-ab83-d432997fa1dd" targetNamespace="http://schemas.microsoft.com/office/2006/metadata/properties" ma:root="true" ma:fieldsID="16cb170de682de78bf1e3478de82f64c" ns2:_="" ns3:_="">
    <xsd:import namespace="4ed11430-853b-4a7b-8750-5408e2d387a9"/>
    <xsd:import namespace="d077d32f-1c4e-4c8c-ab83-d432997fa1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11430-853b-4a7b-8750-5408e2d387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Oznake slike" ma:readOnly="false" ma:fieldId="{5cf76f15-5ced-4ddc-b409-7134ff3c332f}" ma:taxonomyMulti="true" ma:sspId="74e670e0-036f-40c5-a94b-014558db02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77d32f-1c4e-4c8c-ab83-d432997fa1d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f02bccd-0425-4cfb-ba4d-5d93d0bc6958}" ma:internalName="TaxCatchAll" ma:showField="CatchAllData" ma:web="d077d32f-1c4e-4c8c-ab83-d432997fa1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077d32f-1c4e-4c8c-ab83-d432997fa1dd">
      <UserInfo>
        <DisplayName>Celestina Andrej (PSLO - SI/Ljubljana)</DisplayName>
        <AccountId>20</AccountId>
        <AccountType/>
      </UserInfo>
      <UserInfo>
        <DisplayName>Ferjancic Danilo (PSLO - SI/Ljubljana)</DisplayName>
        <AccountId>13</AccountId>
        <AccountType/>
      </UserInfo>
      <UserInfo>
        <DisplayName>Trbizan Katarina (PSLO - SI/Ljubljana)</DisplayName>
        <AccountId>21</AccountId>
        <AccountType/>
      </UserInfo>
      <UserInfo>
        <DisplayName>Pecelin Sabrina (PSLO - SI/Ljubljana)</DisplayName>
        <AccountId>23</AccountId>
        <AccountType/>
      </UserInfo>
      <UserInfo>
        <DisplayName>Fink Sara (PSLO - SI/Ljubljana)</DisplayName>
        <AccountId>6</AccountId>
        <AccountType/>
      </UserInfo>
      <UserInfo>
        <DisplayName>Podlipny Simona (PSLO - SI/Ljubljana)</DisplayName>
        <AccountId>18</AccountId>
        <AccountType/>
      </UserInfo>
    </SharedWithUsers>
    <lcf76f155ced4ddcb4097134ff3c332f xmlns="4ed11430-853b-4a7b-8750-5408e2d387a9">
      <Terms xmlns="http://schemas.microsoft.com/office/infopath/2007/PartnerControls"/>
    </lcf76f155ced4ddcb4097134ff3c332f>
    <TaxCatchAll xmlns="d077d32f-1c4e-4c8c-ab83-d432997fa1d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9BB9ED-E34B-4BE1-80EF-98DBE3808199}"/>
</file>

<file path=customXml/itemProps2.xml><?xml version="1.0" encoding="utf-8"?>
<ds:datastoreItem xmlns:ds="http://schemas.openxmlformats.org/officeDocument/2006/customXml" ds:itemID="{366825CC-1A76-41F4-9F62-526F666AFE8E}">
  <ds:schemaRefs>
    <ds:schemaRef ds:uri="http://purl.org/dc/elements/1.1/"/>
    <ds:schemaRef ds:uri="http://schemas.microsoft.com/office/2006/metadata/properties"/>
    <ds:schemaRef ds:uri="a6343cae-1622-4f12-b0ef-5128d3703680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5aa8e38-1f98-4414-a073-25fc674bfa2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E643063-6E0E-40C2-99AE-1E821EBDBC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539</Words>
  <Application>Microsoft Office PowerPoint</Application>
  <PresentationFormat>Po meri</PresentationFormat>
  <Paragraphs>133</Paragraphs>
  <Slides>10</Slides>
  <Notes>10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9" baseType="lpstr">
      <vt:lpstr>Arial</vt:lpstr>
      <vt:lpstr>Arial Condensed Bold</vt:lpstr>
      <vt:lpstr>Calibri</vt:lpstr>
      <vt:lpstr>Roboto</vt:lpstr>
      <vt:lpstr>Roboto Bold</vt:lpstr>
      <vt:lpstr>Sharp Sans</vt:lpstr>
      <vt:lpstr>Sharp Sans Medium</vt:lpstr>
      <vt:lpstr>Sharp Sans Semibold</vt:lpstr>
      <vt:lpstr>MOON GmbH</vt:lpstr>
      <vt:lpstr>PowerPointova predstavitev</vt:lpstr>
      <vt:lpstr>PowerPointova predstavitev</vt:lpstr>
      <vt:lpstr>1 elektrarna, več uporabnikov</vt:lpstr>
      <vt:lpstr>1 elektrarna, več uporabnikov</vt:lpstr>
      <vt:lpstr>1 elektrarna, več uporabnikov</vt:lpstr>
      <vt:lpstr>Polnjenje EV</vt:lpstr>
      <vt:lpstr>Polnjenje EV</vt:lpstr>
      <vt:lpstr>optiMOON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 x;dusan.lukic@porsche.si</dc:creator>
  <cp:lastModifiedBy>Lukic Dusan (PSLO - SI/Ljubljana)</cp:lastModifiedBy>
  <cp:revision>3</cp:revision>
  <cp:lastPrinted>2023-10-11T12:01:21Z</cp:lastPrinted>
  <dcterms:created xsi:type="dcterms:W3CDTF">2019-04-18T09:07:03Z</dcterms:created>
  <dcterms:modified xsi:type="dcterms:W3CDTF">2023-11-13T12:53:07Z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2019-04-04T00:00:00Z</vt:filetime>
  </property>
  <property fmtid="{D5CDD505-2E9C-101B-9397-08002B2CF9AE}" pid="3" name="Creator">
    <vt:lpwstr>Microsoft® PowerPoint® für Office 365</vt:lpwstr>
  </property>
  <property fmtid="{D5CDD505-2E9C-101B-9397-08002B2CF9AE}" pid="4" name="LastSaved">
    <vt:filetime>2019-04-18T00:00:00Z</vt:filetime>
  </property>
  <property fmtid="{D5CDD505-2E9C-101B-9397-08002B2CF9AE}" pid="5" name="MSIP_Label_72c5815d-2d9c-4f93-8421-5cec488c1928_Enabled">
    <vt:lpwstr>True</vt:lpwstr>
  </property>
  <property fmtid="{D5CDD505-2E9C-101B-9397-08002B2CF9AE}" pid="6" name="MSIP_Label_72c5815d-2d9c-4f93-8421-5cec488c1928_SiteId">
    <vt:lpwstr>0f6f68be-4ef2-465a-986b-eb9a250d9789</vt:lpwstr>
  </property>
  <property fmtid="{D5CDD505-2E9C-101B-9397-08002B2CF9AE}" pid="7" name="MSIP_Label_72c5815d-2d9c-4f93-8421-5cec488c1928_Owner">
    <vt:lpwstr>dusan.lukic@porsche.si</vt:lpwstr>
  </property>
  <property fmtid="{D5CDD505-2E9C-101B-9397-08002B2CF9AE}" pid="8" name="MSIP_Label_72c5815d-2d9c-4f93-8421-5cec488c1928_SetDate">
    <vt:lpwstr>2023-06-06T19:14:16.9951865Z</vt:lpwstr>
  </property>
  <property fmtid="{D5CDD505-2E9C-101B-9397-08002B2CF9AE}" pid="9" name="MSIP_Label_72c5815d-2d9c-4f93-8421-5cec488c1928_Name">
    <vt:lpwstr>Public</vt:lpwstr>
  </property>
  <property fmtid="{D5CDD505-2E9C-101B-9397-08002B2CF9AE}" pid="10" name="MSIP_Label_72c5815d-2d9c-4f93-8421-5cec488c1928_Application">
    <vt:lpwstr>Microsoft Azure Information Protection</vt:lpwstr>
  </property>
  <property fmtid="{D5CDD505-2E9C-101B-9397-08002B2CF9AE}" pid="11" name="MSIP_Label_72c5815d-2d9c-4f93-8421-5cec488c1928_ActionId">
    <vt:lpwstr>27711765-2e8a-4807-a084-8dff7abd6374</vt:lpwstr>
  </property>
  <property fmtid="{D5CDD505-2E9C-101B-9397-08002B2CF9AE}" pid="12" name="MSIP_Label_72c5815d-2d9c-4f93-8421-5cec488c1928_Extended_MSFT_Method">
    <vt:lpwstr>Manual</vt:lpwstr>
  </property>
  <property fmtid="{D5CDD505-2E9C-101B-9397-08002B2CF9AE}" pid="13" name="Sensitivity">
    <vt:lpwstr>Public</vt:lpwstr>
  </property>
  <property fmtid="{D5CDD505-2E9C-101B-9397-08002B2CF9AE}" pid="14" name="ComplianceAssetId">
    <vt:lpwstr/>
  </property>
  <property fmtid="{D5CDD505-2E9C-101B-9397-08002B2CF9AE}" pid="15" name="TriggerFlowInfo">
    <vt:lpwstr/>
  </property>
  <property fmtid="{D5CDD505-2E9C-101B-9397-08002B2CF9AE}" pid="16" name="_ExtendedDescription">
    <vt:lpwstr/>
  </property>
  <property fmtid="{D5CDD505-2E9C-101B-9397-08002B2CF9AE}" pid="17" name="MediaServiceImageTags">
    <vt:lpwstr/>
  </property>
  <property fmtid="{D5CDD505-2E9C-101B-9397-08002B2CF9AE}" pid="18" name="ContentTypeId">
    <vt:lpwstr>0x0101000A22837CEED02B4CA45F08103AC5BA50</vt:lpwstr>
  </property>
</Properties>
</file>